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12192000"/>
  <p:notesSz cx="6858000" cy="9144000"/>
  <p:embeddedFontLst>
    <p:embeddedFont>
      <p:font typeface="Arial Black"/>
      <p:regular r:id="rId32"/>
    </p:embeddedFont>
    <p:embeddedFont>
      <p:font typeface="Cambria Math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5F57D6-FDA6-45F3-B8A1-B44449BE6C2B}">
  <a:tblStyle styleId="{105F57D6-FDA6-45F3-B8A1-B44449BE6C2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81F1226-3FFE-4E56-9E27-0ACC1FCB20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CambriaMath-regular.fntdata"/><Relationship Id="rId10" Type="http://schemas.openxmlformats.org/officeDocument/2006/relationships/slide" Target="slides/slide3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d70bee932_2_4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1d70bee932_2_4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d70bee932_2_3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1d70bee932_2_32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d736ee081_0_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d736ee081_0_7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f93a028b8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1f93a028b8_0_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f93a028b8_0_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1f93a028b8_0_2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70bee932_0_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1d70bee932_0_1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fd175580f_1_4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1fd175580f_1_4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fd175580f_1_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fd175580f_1_6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fd175580f_1_7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1fd175580f_1_7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d70bee932_2_2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1d70bee932_2_22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d8af77991_0_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1d8af77991_0_1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d70bee932_2_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1d70bee932_2_5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d8af77991_0_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1d8af77991_0_2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d70bee932_2_1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1d70bee932_2_13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70bee932_2_15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1d70bee932_2_15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fc9b6c9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fc9b6c9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1fc9b6c95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d70bee932_2_97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1d70bee932_2_97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70bee932_2_10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d70bee932_2_10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d70bee932_2_1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1d70bee932_2_13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d70bee932_2_11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d70bee932_2_11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d70bee932_2_2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1d70bee932_2_24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fd175580f_1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1fd175580f_1_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fd175580f_1_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1fd175580f_1_2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d70bee932_2_16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1d70bee932_2_16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907625" y="1361609"/>
            <a:ext cx="2374052" cy="68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803588" y="225213"/>
            <a:ext cx="10584823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160007" y="1594780"/>
            <a:ext cx="4983479" cy="1497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19" y="6451600"/>
            <a:ext cx="1016000" cy="2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0" y="1324863"/>
            <a:ext cx="5902960" cy="1944793"/>
          </a:xfrm>
          <a:custGeom>
            <a:rect b="b" l="l" r="r" t="t"/>
            <a:pathLst>
              <a:path extrusionOk="0" h="1458595" w="4427220">
                <a:moveTo>
                  <a:pt x="3697986" y="0"/>
                </a:moveTo>
                <a:lnTo>
                  <a:pt x="0" y="0"/>
                </a:lnTo>
                <a:lnTo>
                  <a:pt x="0" y="1458468"/>
                </a:lnTo>
                <a:lnTo>
                  <a:pt x="3697986" y="1458468"/>
                </a:lnTo>
                <a:lnTo>
                  <a:pt x="3745930" y="1456916"/>
                </a:lnTo>
                <a:lnTo>
                  <a:pt x="3793046" y="1452327"/>
                </a:lnTo>
                <a:lnTo>
                  <a:pt x="3839239" y="1444795"/>
                </a:lnTo>
                <a:lnTo>
                  <a:pt x="3884412" y="1434416"/>
                </a:lnTo>
                <a:lnTo>
                  <a:pt x="3928469" y="1421288"/>
                </a:lnTo>
                <a:lnTo>
                  <a:pt x="3971314" y="1405506"/>
                </a:lnTo>
                <a:lnTo>
                  <a:pt x="4012851" y="1387166"/>
                </a:lnTo>
                <a:lnTo>
                  <a:pt x="4052983" y="1366364"/>
                </a:lnTo>
                <a:lnTo>
                  <a:pt x="4091615" y="1343196"/>
                </a:lnTo>
                <a:lnTo>
                  <a:pt x="4128650" y="1317760"/>
                </a:lnTo>
                <a:lnTo>
                  <a:pt x="4163992" y="1290149"/>
                </a:lnTo>
                <a:lnTo>
                  <a:pt x="4197545" y="1260462"/>
                </a:lnTo>
                <a:lnTo>
                  <a:pt x="4229214" y="1228793"/>
                </a:lnTo>
                <a:lnTo>
                  <a:pt x="4258901" y="1195240"/>
                </a:lnTo>
                <a:lnTo>
                  <a:pt x="4286512" y="1159898"/>
                </a:lnTo>
                <a:lnTo>
                  <a:pt x="4311948" y="1122863"/>
                </a:lnTo>
                <a:lnTo>
                  <a:pt x="4335116" y="1084231"/>
                </a:lnTo>
                <a:lnTo>
                  <a:pt x="4355918" y="1044099"/>
                </a:lnTo>
                <a:lnTo>
                  <a:pt x="4374258" y="1002562"/>
                </a:lnTo>
                <a:lnTo>
                  <a:pt x="4390040" y="959717"/>
                </a:lnTo>
                <a:lnTo>
                  <a:pt x="4403168" y="915660"/>
                </a:lnTo>
                <a:lnTo>
                  <a:pt x="4413547" y="870487"/>
                </a:lnTo>
                <a:lnTo>
                  <a:pt x="4421079" y="824294"/>
                </a:lnTo>
                <a:lnTo>
                  <a:pt x="4425668" y="777178"/>
                </a:lnTo>
                <a:lnTo>
                  <a:pt x="4427220" y="729234"/>
                </a:lnTo>
                <a:lnTo>
                  <a:pt x="4425668" y="681289"/>
                </a:lnTo>
                <a:lnTo>
                  <a:pt x="4421079" y="634173"/>
                </a:lnTo>
                <a:lnTo>
                  <a:pt x="4413547" y="587980"/>
                </a:lnTo>
                <a:lnTo>
                  <a:pt x="4403168" y="542807"/>
                </a:lnTo>
                <a:lnTo>
                  <a:pt x="4390040" y="498750"/>
                </a:lnTo>
                <a:lnTo>
                  <a:pt x="4374258" y="455905"/>
                </a:lnTo>
                <a:lnTo>
                  <a:pt x="4355918" y="414368"/>
                </a:lnTo>
                <a:lnTo>
                  <a:pt x="4335116" y="374236"/>
                </a:lnTo>
                <a:lnTo>
                  <a:pt x="4311948" y="335604"/>
                </a:lnTo>
                <a:lnTo>
                  <a:pt x="4286512" y="298569"/>
                </a:lnTo>
                <a:lnTo>
                  <a:pt x="4258901" y="263227"/>
                </a:lnTo>
                <a:lnTo>
                  <a:pt x="4229214" y="229674"/>
                </a:lnTo>
                <a:lnTo>
                  <a:pt x="4197545" y="198005"/>
                </a:lnTo>
                <a:lnTo>
                  <a:pt x="4163992" y="168318"/>
                </a:lnTo>
                <a:lnTo>
                  <a:pt x="4128650" y="140707"/>
                </a:lnTo>
                <a:lnTo>
                  <a:pt x="4091615" y="115271"/>
                </a:lnTo>
                <a:lnTo>
                  <a:pt x="4052983" y="92103"/>
                </a:lnTo>
                <a:lnTo>
                  <a:pt x="4012851" y="71301"/>
                </a:lnTo>
                <a:lnTo>
                  <a:pt x="3971314" y="52961"/>
                </a:lnTo>
                <a:lnTo>
                  <a:pt x="3928469" y="37179"/>
                </a:lnTo>
                <a:lnTo>
                  <a:pt x="3884412" y="24051"/>
                </a:lnTo>
                <a:lnTo>
                  <a:pt x="3839239" y="13672"/>
                </a:lnTo>
                <a:lnTo>
                  <a:pt x="3793046" y="6140"/>
                </a:lnTo>
                <a:lnTo>
                  <a:pt x="3745930" y="1551"/>
                </a:lnTo>
                <a:lnTo>
                  <a:pt x="3697986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5" name="Google Shape;125;p19"/>
          <p:cNvSpPr/>
          <p:nvPr/>
        </p:nvSpPr>
        <p:spPr>
          <a:xfrm>
            <a:off x="0" y="3598672"/>
            <a:ext cx="5902960" cy="1943100"/>
          </a:xfrm>
          <a:custGeom>
            <a:rect b="b" l="l" r="r" t="t"/>
            <a:pathLst>
              <a:path extrusionOk="0" h="1457325" w="4427220">
                <a:moveTo>
                  <a:pt x="3698748" y="0"/>
                </a:moveTo>
                <a:lnTo>
                  <a:pt x="0" y="0"/>
                </a:lnTo>
                <a:lnTo>
                  <a:pt x="0" y="1456943"/>
                </a:lnTo>
                <a:lnTo>
                  <a:pt x="3698748" y="1456943"/>
                </a:lnTo>
                <a:lnTo>
                  <a:pt x="3746646" y="1455394"/>
                </a:lnTo>
                <a:lnTo>
                  <a:pt x="3793717" y="1450810"/>
                </a:lnTo>
                <a:lnTo>
                  <a:pt x="3839865" y="1443286"/>
                </a:lnTo>
                <a:lnTo>
                  <a:pt x="3884993" y="1432920"/>
                </a:lnTo>
                <a:lnTo>
                  <a:pt x="3929006" y="1419807"/>
                </a:lnTo>
                <a:lnTo>
                  <a:pt x="3971807" y="1404042"/>
                </a:lnTo>
                <a:lnTo>
                  <a:pt x="4013301" y="1385723"/>
                </a:lnTo>
                <a:lnTo>
                  <a:pt x="4053392" y="1364944"/>
                </a:lnTo>
                <a:lnTo>
                  <a:pt x="4091983" y="1341803"/>
                </a:lnTo>
                <a:lnTo>
                  <a:pt x="4128979" y="1316394"/>
                </a:lnTo>
                <a:lnTo>
                  <a:pt x="4164284" y="1288814"/>
                </a:lnTo>
                <a:lnTo>
                  <a:pt x="4197801" y="1259159"/>
                </a:lnTo>
                <a:lnTo>
                  <a:pt x="4229435" y="1227525"/>
                </a:lnTo>
                <a:lnTo>
                  <a:pt x="4259090" y="1194008"/>
                </a:lnTo>
                <a:lnTo>
                  <a:pt x="4286670" y="1158703"/>
                </a:lnTo>
                <a:lnTo>
                  <a:pt x="4312079" y="1121707"/>
                </a:lnTo>
                <a:lnTo>
                  <a:pt x="4335220" y="1083116"/>
                </a:lnTo>
                <a:lnTo>
                  <a:pt x="4355999" y="1043025"/>
                </a:lnTo>
                <a:lnTo>
                  <a:pt x="4374318" y="1001531"/>
                </a:lnTo>
                <a:lnTo>
                  <a:pt x="4390083" y="958730"/>
                </a:lnTo>
                <a:lnTo>
                  <a:pt x="4403196" y="914717"/>
                </a:lnTo>
                <a:lnTo>
                  <a:pt x="4413562" y="869589"/>
                </a:lnTo>
                <a:lnTo>
                  <a:pt x="4421086" y="823441"/>
                </a:lnTo>
                <a:lnTo>
                  <a:pt x="4425670" y="776370"/>
                </a:lnTo>
                <a:lnTo>
                  <a:pt x="4427220" y="728471"/>
                </a:lnTo>
                <a:lnTo>
                  <a:pt x="4425670" y="680573"/>
                </a:lnTo>
                <a:lnTo>
                  <a:pt x="4421086" y="633502"/>
                </a:lnTo>
                <a:lnTo>
                  <a:pt x="4413562" y="587354"/>
                </a:lnTo>
                <a:lnTo>
                  <a:pt x="4403196" y="542226"/>
                </a:lnTo>
                <a:lnTo>
                  <a:pt x="4390083" y="498213"/>
                </a:lnTo>
                <a:lnTo>
                  <a:pt x="4374318" y="455412"/>
                </a:lnTo>
                <a:lnTo>
                  <a:pt x="4355999" y="413918"/>
                </a:lnTo>
                <a:lnTo>
                  <a:pt x="4335220" y="373827"/>
                </a:lnTo>
                <a:lnTo>
                  <a:pt x="4312079" y="335236"/>
                </a:lnTo>
                <a:lnTo>
                  <a:pt x="4286670" y="298240"/>
                </a:lnTo>
                <a:lnTo>
                  <a:pt x="4259090" y="262935"/>
                </a:lnTo>
                <a:lnTo>
                  <a:pt x="4229435" y="229418"/>
                </a:lnTo>
                <a:lnTo>
                  <a:pt x="4197801" y="197784"/>
                </a:lnTo>
                <a:lnTo>
                  <a:pt x="4164284" y="168129"/>
                </a:lnTo>
                <a:lnTo>
                  <a:pt x="4128979" y="140549"/>
                </a:lnTo>
                <a:lnTo>
                  <a:pt x="4091983" y="115140"/>
                </a:lnTo>
                <a:lnTo>
                  <a:pt x="4053392" y="91999"/>
                </a:lnTo>
                <a:lnTo>
                  <a:pt x="4013301" y="71220"/>
                </a:lnTo>
                <a:lnTo>
                  <a:pt x="3971807" y="52901"/>
                </a:lnTo>
                <a:lnTo>
                  <a:pt x="3929006" y="37136"/>
                </a:lnTo>
                <a:lnTo>
                  <a:pt x="3884993" y="24023"/>
                </a:lnTo>
                <a:lnTo>
                  <a:pt x="3839865" y="13657"/>
                </a:lnTo>
                <a:lnTo>
                  <a:pt x="3793717" y="6133"/>
                </a:lnTo>
                <a:lnTo>
                  <a:pt x="3746646" y="1549"/>
                </a:lnTo>
                <a:lnTo>
                  <a:pt x="36987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6" name="Google Shape;126;p19"/>
          <p:cNvSpPr/>
          <p:nvPr/>
        </p:nvSpPr>
        <p:spPr>
          <a:xfrm>
            <a:off x="6289039" y="1326896"/>
            <a:ext cx="5902960" cy="1943100"/>
          </a:xfrm>
          <a:custGeom>
            <a:rect b="b" l="l" r="r" t="t"/>
            <a:pathLst>
              <a:path extrusionOk="0" h="1457325" w="4427220">
                <a:moveTo>
                  <a:pt x="4427219" y="0"/>
                </a:moveTo>
                <a:lnTo>
                  <a:pt x="728472" y="0"/>
                </a:lnTo>
                <a:lnTo>
                  <a:pt x="680573" y="1549"/>
                </a:lnTo>
                <a:lnTo>
                  <a:pt x="633502" y="6133"/>
                </a:lnTo>
                <a:lnTo>
                  <a:pt x="587354" y="13657"/>
                </a:lnTo>
                <a:lnTo>
                  <a:pt x="542226" y="24023"/>
                </a:lnTo>
                <a:lnTo>
                  <a:pt x="498213" y="37136"/>
                </a:lnTo>
                <a:lnTo>
                  <a:pt x="455412" y="52901"/>
                </a:lnTo>
                <a:lnTo>
                  <a:pt x="413918" y="71220"/>
                </a:lnTo>
                <a:lnTo>
                  <a:pt x="373827" y="91999"/>
                </a:lnTo>
                <a:lnTo>
                  <a:pt x="335236" y="115140"/>
                </a:lnTo>
                <a:lnTo>
                  <a:pt x="298240" y="140549"/>
                </a:lnTo>
                <a:lnTo>
                  <a:pt x="262935" y="168129"/>
                </a:lnTo>
                <a:lnTo>
                  <a:pt x="229418" y="197784"/>
                </a:lnTo>
                <a:lnTo>
                  <a:pt x="197784" y="229418"/>
                </a:lnTo>
                <a:lnTo>
                  <a:pt x="168129" y="262935"/>
                </a:lnTo>
                <a:lnTo>
                  <a:pt x="140549" y="298240"/>
                </a:lnTo>
                <a:lnTo>
                  <a:pt x="115140" y="335236"/>
                </a:lnTo>
                <a:lnTo>
                  <a:pt x="91999" y="373827"/>
                </a:lnTo>
                <a:lnTo>
                  <a:pt x="71220" y="413918"/>
                </a:lnTo>
                <a:lnTo>
                  <a:pt x="52901" y="455412"/>
                </a:lnTo>
                <a:lnTo>
                  <a:pt x="37136" y="498213"/>
                </a:lnTo>
                <a:lnTo>
                  <a:pt x="24023" y="542226"/>
                </a:lnTo>
                <a:lnTo>
                  <a:pt x="13657" y="587354"/>
                </a:lnTo>
                <a:lnTo>
                  <a:pt x="6133" y="633502"/>
                </a:lnTo>
                <a:lnTo>
                  <a:pt x="1549" y="680573"/>
                </a:lnTo>
                <a:lnTo>
                  <a:pt x="0" y="728472"/>
                </a:lnTo>
                <a:lnTo>
                  <a:pt x="1549" y="776370"/>
                </a:lnTo>
                <a:lnTo>
                  <a:pt x="6133" y="823441"/>
                </a:lnTo>
                <a:lnTo>
                  <a:pt x="13657" y="869589"/>
                </a:lnTo>
                <a:lnTo>
                  <a:pt x="24023" y="914717"/>
                </a:lnTo>
                <a:lnTo>
                  <a:pt x="37136" y="958730"/>
                </a:lnTo>
                <a:lnTo>
                  <a:pt x="52901" y="1001531"/>
                </a:lnTo>
                <a:lnTo>
                  <a:pt x="71220" y="1043025"/>
                </a:lnTo>
                <a:lnTo>
                  <a:pt x="91999" y="1083116"/>
                </a:lnTo>
                <a:lnTo>
                  <a:pt x="115140" y="1121707"/>
                </a:lnTo>
                <a:lnTo>
                  <a:pt x="140549" y="1158703"/>
                </a:lnTo>
                <a:lnTo>
                  <a:pt x="168129" y="1194008"/>
                </a:lnTo>
                <a:lnTo>
                  <a:pt x="197784" y="1227525"/>
                </a:lnTo>
                <a:lnTo>
                  <a:pt x="229418" y="1259159"/>
                </a:lnTo>
                <a:lnTo>
                  <a:pt x="262935" y="1288814"/>
                </a:lnTo>
                <a:lnTo>
                  <a:pt x="298240" y="1316394"/>
                </a:lnTo>
                <a:lnTo>
                  <a:pt x="335236" y="1341803"/>
                </a:lnTo>
                <a:lnTo>
                  <a:pt x="373827" y="1364944"/>
                </a:lnTo>
                <a:lnTo>
                  <a:pt x="413918" y="1385723"/>
                </a:lnTo>
                <a:lnTo>
                  <a:pt x="455412" y="1404042"/>
                </a:lnTo>
                <a:lnTo>
                  <a:pt x="498213" y="1419807"/>
                </a:lnTo>
                <a:lnTo>
                  <a:pt x="542226" y="1432920"/>
                </a:lnTo>
                <a:lnTo>
                  <a:pt x="587354" y="1443286"/>
                </a:lnTo>
                <a:lnTo>
                  <a:pt x="633502" y="1450810"/>
                </a:lnTo>
                <a:lnTo>
                  <a:pt x="680573" y="1455394"/>
                </a:lnTo>
                <a:lnTo>
                  <a:pt x="728472" y="1456944"/>
                </a:lnTo>
                <a:lnTo>
                  <a:pt x="4427219" y="1456944"/>
                </a:lnTo>
                <a:lnTo>
                  <a:pt x="4427219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7" name="Google Shape;127;p19"/>
          <p:cNvSpPr/>
          <p:nvPr/>
        </p:nvSpPr>
        <p:spPr>
          <a:xfrm>
            <a:off x="6289039" y="3598672"/>
            <a:ext cx="5902960" cy="1943100"/>
          </a:xfrm>
          <a:custGeom>
            <a:rect b="b" l="l" r="r" t="t"/>
            <a:pathLst>
              <a:path extrusionOk="0" h="1457325" w="4427220">
                <a:moveTo>
                  <a:pt x="4427219" y="0"/>
                </a:moveTo>
                <a:lnTo>
                  <a:pt x="728472" y="0"/>
                </a:lnTo>
                <a:lnTo>
                  <a:pt x="680573" y="1549"/>
                </a:lnTo>
                <a:lnTo>
                  <a:pt x="633502" y="6133"/>
                </a:lnTo>
                <a:lnTo>
                  <a:pt x="587354" y="13657"/>
                </a:lnTo>
                <a:lnTo>
                  <a:pt x="542226" y="24023"/>
                </a:lnTo>
                <a:lnTo>
                  <a:pt x="498213" y="37136"/>
                </a:lnTo>
                <a:lnTo>
                  <a:pt x="455412" y="52901"/>
                </a:lnTo>
                <a:lnTo>
                  <a:pt x="413918" y="71220"/>
                </a:lnTo>
                <a:lnTo>
                  <a:pt x="373827" y="91999"/>
                </a:lnTo>
                <a:lnTo>
                  <a:pt x="335236" y="115140"/>
                </a:lnTo>
                <a:lnTo>
                  <a:pt x="298240" y="140549"/>
                </a:lnTo>
                <a:lnTo>
                  <a:pt x="262935" y="168129"/>
                </a:lnTo>
                <a:lnTo>
                  <a:pt x="229418" y="197784"/>
                </a:lnTo>
                <a:lnTo>
                  <a:pt x="197784" y="229418"/>
                </a:lnTo>
                <a:lnTo>
                  <a:pt x="168129" y="262935"/>
                </a:lnTo>
                <a:lnTo>
                  <a:pt x="140549" y="298240"/>
                </a:lnTo>
                <a:lnTo>
                  <a:pt x="115140" y="335236"/>
                </a:lnTo>
                <a:lnTo>
                  <a:pt x="91999" y="373827"/>
                </a:lnTo>
                <a:lnTo>
                  <a:pt x="71220" y="413918"/>
                </a:lnTo>
                <a:lnTo>
                  <a:pt x="52901" y="455412"/>
                </a:lnTo>
                <a:lnTo>
                  <a:pt x="37136" y="498213"/>
                </a:lnTo>
                <a:lnTo>
                  <a:pt x="24023" y="542226"/>
                </a:lnTo>
                <a:lnTo>
                  <a:pt x="13657" y="587354"/>
                </a:lnTo>
                <a:lnTo>
                  <a:pt x="6133" y="633502"/>
                </a:lnTo>
                <a:lnTo>
                  <a:pt x="1549" y="680573"/>
                </a:lnTo>
                <a:lnTo>
                  <a:pt x="0" y="728471"/>
                </a:lnTo>
                <a:lnTo>
                  <a:pt x="1549" y="776370"/>
                </a:lnTo>
                <a:lnTo>
                  <a:pt x="6133" y="823441"/>
                </a:lnTo>
                <a:lnTo>
                  <a:pt x="13657" y="869589"/>
                </a:lnTo>
                <a:lnTo>
                  <a:pt x="24023" y="914717"/>
                </a:lnTo>
                <a:lnTo>
                  <a:pt x="37136" y="958730"/>
                </a:lnTo>
                <a:lnTo>
                  <a:pt x="52901" y="1001531"/>
                </a:lnTo>
                <a:lnTo>
                  <a:pt x="71220" y="1043025"/>
                </a:lnTo>
                <a:lnTo>
                  <a:pt x="91999" y="1083116"/>
                </a:lnTo>
                <a:lnTo>
                  <a:pt x="115140" y="1121707"/>
                </a:lnTo>
                <a:lnTo>
                  <a:pt x="140549" y="1158703"/>
                </a:lnTo>
                <a:lnTo>
                  <a:pt x="168129" y="1194008"/>
                </a:lnTo>
                <a:lnTo>
                  <a:pt x="197784" y="1227525"/>
                </a:lnTo>
                <a:lnTo>
                  <a:pt x="229418" y="1259159"/>
                </a:lnTo>
                <a:lnTo>
                  <a:pt x="262935" y="1288814"/>
                </a:lnTo>
                <a:lnTo>
                  <a:pt x="298240" y="1316394"/>
                </a:lnTo>
                <a:lnTo>
                  <a:pt x="335236" y="1341803"/>
                </a:lnTo>
                <a:lnTo>
                  <a:pt x="373827" y="1364944"/>
                </a:lnTo>
                <a:lnTo>
                  <a:pt x="413918" y="1385723"/>
                </a:lnTo>
                <a:lnTo>
                  <a:pt x="455412" y="1404042"/>
                </a:lnTo>
                <a:lnTo>
                  <a:pt x="498213" y="1419807"/>
                </a:lnTo>
                <a:lnTo>
                  <a:pt x="542226" y="1432920"/>
                </a:lnTo>
                <a:lnTo>
                  <a:pt x="587354" y="1443286"/>
                </a:lnTo>
                <a:lnTo>
                  <a:pt x="633502" y="1450810"/>
                </a:lnTo>
                <a:lnTo>
                  <a:pt x="680573" y="1455394"/>
                </a:lnTo>
                <a:lnTo>
                  <a:pt x="728472" y="1456943"/>
                </a:lnTo>
                <a:lnTo>
                  <a:pt x="4427219" y="1456943"/>
                </a:lnTo>
                <a:lnTo>
                  <a:pt x="4427219" y="0"/>
                </a:lnTo>
                <a:close/>
              </a:path>
            </a:pathLst>
          </a:custGeom>
          <a:solidFill>
            <a:srgbClr val="F1911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8" name="Google Shape;128;p19"/>
          <p:cNvSpPr/>
          <p:nvPr/>
        </p:nvSpPr>
        <p:spPr>
          <a:xfrm>
            <a:off x="6289039" y="5693663"/>
            <a:ext cx="4147820" cy="359833"/>
          </a:xfrm>
          <a:custGeom>
            <a:rect b="b" l="l" r="r" t="t"/>
            <a:pathLst>
              <a:path extrusionOk="0" h="269875" w="3110865">
                <a:moveTo>
                  <a:pt x="2975610" y="0"/>
                </a:moveTo>
                <a:lnTo>
                  <a:pt x="134874" y="0"/>
                </a:lnTo>
                <a:lnTo>
                  <a:pt x="92220" y="6876"/>
                </a:lnTo>
                <a:lnTo>
                  <a:pt x="55193" y="26023"/>
                </a:lnTo>
                <a:lnTo>
                  <a:pt x="26005" y="55220"/>
                </a:lnTo>
                <a:lnTo>
                  <a:pt x="6870" y="92244"/>
                </a:lnTo>
                <a:lnTo>
                  <a:pt x="0" y="134873"/>
                </a:lnTo>
                <a:lnTo>
                  <a:pt x="6870" y="177503"/>
                </a:lnTo>
                <a:lnTo>
                  <a:pt x="26005" y="214527"/>
                </a:lnTo>
                <a:lnTo>
                  <a:pt x="55193" y="243724"/>
                </a:lnTo>
                <a:lnTo>
                  <a:pt x="92220" y="262871"/>
                </a:lnTo>
                <a:lnTo>
                  <a:pt x="134874" y="269747"/>
                </a:lnTo>
                <a:lnTo>
                  <a:pt x="2975610" y="269747"/>
                </a:lnTo>
                <a:lnTo>
                  <a:pt x="3018263" y="262871"/>
                </a:lnTo>
                <a:lnTo>
                  <a:pt x="3055290" y="243724"/>
                </a:lnTo>
                <a:lnTo>
                  <a:pt x="3084478" y="214527"/>
                </a:lnTo>
                <a:lnTo>
                  <a:pt x="3103613" y="177503"/>
                </a:lnTo>
                <a:lnTo>
                  <a:pt x="3110484" y="134873"/>
                </a:lnTo>
                <a:lnTo>
                  <a:pt x="3103613" y="92244"/>
                </a:lnTo>
                <a:lnTo>
                  <a:pt x="3084478" y="55220"/>
                </a:lnTo>
                <a:lnTo>
                  <a:pt x="3055290" y="26023"/>
                </a:lnTo>
                <a:lnTo>
                  <a:pt x="3018263" y="6876"/>
                </a:lnTo>
                <a:lnTo>
                  <a:pt x="2975610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9" name="Google Shape;129;p19"/>
          <p:cNvSpPr/>
          <p:nvPr/>
        </p:nvSpPr>
        <p:spPr>
          <a:xfrm>
            <a:off x="10501375" y="5693663"/>
            <a:ext cx="1690793" cy="359833"/>
          </a:xfrm>
          <a:custGeom>
            <a:rect b="b" l="l" r="r" t="t"/>
            <a:pathLst>
              <a:path extrusionOk="0" h="269875" w="1268095">
                <a:moveTo>
                  <a:pt x="1267968" y="0"/>
                </a:moveTo>
                <a:lnTo>
                  <a:pt x="134874" y="0"/>
                </a:lnTo>
                <a:lnTo>
                  <a:pt x="92220" y="6876"/>
                </a:lnTo>
                <a:lnTo>
                  <a:pt x="55193" y="26023"/>
                </a:lnTo>
                <a:lnTo>
                  <a:pt x="26005" y="55220"/>
                </a:lnTo>
                <a:lnTo>
                  <a:pt x="6870" y="92244"/>
                </a:lnTo>
                <a:lnTo>
                  <a:pt x="0" y="134873"/>
                </a:lnTo>
                <a:lnTo>
                  <a:pt x="6870" y="177503"/>
                </a:lnTo>
                <a:lnTo>
                  <a:pt x="26005" y="214527"/>
                </a:lnTo>
                <a:lnTo>
                  <a:pt x="55193" y="243724"/>
                </a:lnTo>
                <a:lnTo>
                  <a:pt x="92220" y="262871"/>
                </a:lnTo>
                <a:lnTo>
                  <a:pt x="134874" y="269747"/>
                </a:lnTo>
                <a:lnTo>
                  <a:pt x="1267968" y="269747"/>
                </a:lnTo>
                <a:lnTo>
                  <a:pt x="126796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0" name="Google Shape;130;p19"/>
          <p:cNvSpPr/>
          <p:nvPr/>
        </p:nvSpPr>
        <p:spPr>
          <a:xfrm>
            <a:off x="1755648" y="804672"/>
            <a:ext cx="4147820" cy="359833"/>
          </a:xfrm>
          <a:custGeom>
            <a:rect b="b" l="l" r="r" t="t"/>
            <a:pathLst>
              <a:path extrusionOk="0" h="269875" w="3110865">
                <a:moveTo>
                  <a:pt x="2975610" y="0"/>
                </a:moveTo>
                <a:lnTo>
                  <a:pt x="134873" y="0"/>
                </a:ln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4"/>
                </a:lnTo>
                <a:lnTo>
                  <a:pt x="6870" y="177527"/>
                </a:lnTo>
                <a:lnTo>
                  <a:pt x="26005" y="214554"/>
                </a:lnTo>
                <a:lnTo>
                  <a:pt x="55193" y="243742"/>
                </a:lnTo>
                <a:lnTo>
                  <a:pt x="92220" y="262877"/>
                </a:lnTo>
                <a:lnTo>
                  <a:pt x="134873" y="269748"/>
                </a:lnTo>
                <a:lnTo>
                  <a:pt x="2975610" y="269748"/>
                </a:lnTo>
                <a:lnTo>
                  <a:pt x="3018263" y="262877"/>
                </a:lnTo>
                <a:lnTo>
                  <a:pt x="3055290" y="243742"/>
                </a:lnTo>
                <a:lnTo>
                  <a:pt x="3084478" y="214554"/>
                </a:lnTo>
                <a:lnTo>
                  <a:pt x="3103613" y="177527"/>
                </a:lnTo>
                <a:lnTo>
                  <a:pt x="3110484" y="134874"/>
                </a:lnTo>
                <a:lnTo>
                  <a:pt x="3103613" y="92220"/>
                </a:lnTo>
                <a:lnTo>
                  <a:pt x="3084478" y="55193"/>
                </a:lnTo>
                <a:lnTo>
                  <a:pt x="3055290" y="26005"/>
                </a:lnTo>
                <a:lnTo>
                  <a:pt x="3018263" y="6870"/>
                </a:lnTo>
                <a:lnTo>
                  <a:pt x="2975610" y="0"/>
                </a:lnTo>
                <a:close/>
              </a:path>
            </a:pathLst>
          </a:custGeom>
          <a:solidFill>
            <a:srgbClr val="F1911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1" name="Google Shape;131;p19"/>
          <p:cNvSpPr/>
          <p:nvPr/>
        </p:nvSpPr>
        <p:spPr>
          <a:xfrm>
            <a:off x="0" y="804672"/>
            <a:ext cx="1690793" cy="359833"/>
          </a:xfrm>
          <a:custGeom>
            <a:rect b="b" l="l" r="r" t="t"/>
            <a:pathLst>
              <a:path extrusionOk="0" h="269875" w="1268095">
                <a:moveTo>
                  <a:pt x="1133093" y="0"/>
                </a:moveTo>
                <a:lnTo>
                  <a:pt x="0" y="0"/>
                </a:lnTo>
                <a:lnTo>
                  <a:pt x="0" y="269748"/>
                </a:lnTo>
                <a:lnTo>
                  <a:pt x="1133093" y="269748"/>
                </a:lnTo>
                <a:lnTo>
                  <a:pt x="1175722" y="262877"/>
                </a:lnTo>
                <a:lnTo>
                  <a:pt x="1212746" y="243742"/>
                </a:lnTo>
                <a:lnTo>
                  <a:pt x="1241943" y="214554"/>
                </a:lnTo>
                <a:lnTo>
                  <a:pt x="1261091" y="177527"/>
                </a:lnTo>
                <a:lnTo>
                  <a:pt x="1267967" y="134874"/>
                </a:lnTo>
                <a:lnTo>
                  <a:pt x="1261091" y="92220"/>
                </a:lnTo>
                <a:lnTo>
                  <a:pt x="1241943" y="55193"/>
                </a:lnTo>
                <a:lnTo>
                  <a:pt x="1212746" y="26005"/>
                </a:lnTo>
                <a:lnTo>
                  <a:pt x="1175722" y="6870"/>
                </a:lnTo>
                <a:lnTo>
                  <a:pt x="1133093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803588" y="225213"/>
            <a:ext cx="10584823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803588" y="225213"/>
            <a:ext cx="10584823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1_Title and Content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609600" y="6353175"/>
            <a:ext cx="10972800" cy="0"/>
          </a:xfrm>
          <a:custGeom>
            <a:rect b="b" l="l" r="r" t="t"/>
            <a:pathLst>
              <a:path extrusionOk="0" h="120000"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noFill/>
          <a:ln cap="flat" cmpd="sng" w="9525">
            <a:solidFill>
              <a:srgbClr val="D2A00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09600" y="1143000"/>
            <a:ext cx="10972800" cy="0"/>
          </a:xfrm>
          <a:custGeom>
            <a:rect b="b" l="l" r="r" t="t"/>
            <a:pathLst>
              <a:path extrusionOk="0" h="120000"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noFill/>
          <a:ln cap="flat" cmpd="sng" w="9525">
            <a:solidFill>
              <a:srgbClr val="D2A00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05823" y="6432207"/>
            <a:ext cx="160867" cy="191135"/>
          </a:xfrm>
          <a:custGeom>
            <a:rect b="b" l="l" r="r" t="t"/>
            <a:pathLst>
              <a:path extrusionOk="0" h="191134" w="120650">
                <a:moveTo>
                  <a:pt x="0" y="0"/>
                </a:moveTo>
                <a:lnTo>
                  <a:pt x="0" y="190842"/>
                </a:lnTo>
                <a:lnTo>
                  <a:pt x="120319" y="95427"/>
                </a:lnTo>
                <a:lnTo>
                  <a:pt x="0" y="0"/>
                </a:lnTo>
                <a:close/>
              </a:path>
            </a:pathLst>
          </a:custGeom>
          <a:solidFill>
            <a:srgbClr val="D2A0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609600" y="1143000"/>
            <a:ext cx="10871200" cy="0"/>
          </a:xfrm>
          <a:custGeom>
            <a:rect b="b" l="l" r="r" t="t"/>
            <a:pathLst>
              <a:path extrusionOk="0" h="120000"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noFill/>
          <a:ln cap="flat" cmpd="sng" w="38100">
            <a:solidFill>
              <a:srgbClr val="8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824481" y="220218"/>
            <a:ext cx="2451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 Math"/>
              <a:buNone/>
              <a:defRPr b="0" i="0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14122" y="2796413"/>
            <a:ext cx="98458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0187431" y="6445863"/>
            <a:ext cx="139446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52"/>
              </a:buClr>
              <a:buSzPts val="1400"/>
              <a:buFont typeface="Arial"/>
              <a:buNone/>
              <a:defRPr b="0" i="0" sz="1400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09600" y="6377940"/>
            <a:ext cx="280416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87983" y="6401638"/>
            <a:ext cx="365759" cy="254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646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5.googleusercontent.com/aBGN3cU3_H498UUUnNQLUkJFUJtJLP9t2NQDttx8pLjVtCOMTJtsqFIMmkQfACwfipoeYwC0xBbxKJqS10Agg7AI6XYNsQ0dheSvZYDt67lvgUSmV4bcyEDzBEMhsd49472Qg526OfKP41YHwAE=nw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85608" y="169262"/>
            <a:ext cx="2181225" cy="5810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72719" y="6451600"/>
            <a:ext cx="1016000" cy="2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803588" y="225213"/>
            <a:ext cx="10584823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160007" y="1594780"/>
            <a:ext cx="4983479" cy="1497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4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5502825" y="6434792"/>
            <a:ext cx="1187872" cy="2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50800">
              <a:lnSpc>
                <a:spcPct val="118750"/>
              </a:lnSpc>
              <a:spcBef>
                <a:spcPts val="0"/>
              </a:spcBef>
              <a:buNone/>
              <a:defRPr b="1" i="0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9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1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7642352" y="0"/>
            <a:ext cx="3586480" cy="4281593"/>
          </a:xfrm>
          <a:custGeom>
            <a:rect b="b" l="l" r="r" t="t"/>
            <a:pathLst>
              <a:path extrusionOk="0" h="3211195" w="2689859">
                <a:moveTo>
                  <a:pt x="2689860" y="0"/>
                </a:moveTo>
                <a:lnTo>
                  <a:pt x="0" y="0"/>
                </a:lnTo>
                <a:lnTo>
                  <a:pt x="0" y="1866138"/>
                </a:lnTo>
                <a:lnTo>
                  <a:pt x="848" y="1914378"/>
                </a:lnTo>
                <a:lnTo>
                  <a:pt x="3376" y="1962192"/>
                </a:lnTo>
                <a:lnTo>
                  <a:pt x="7554" y="2009549"/>
                </a:lnTo>
                <a:lnTo>
                  <a:pt x="13355" y="2056422"/>
                </a:lnTo>
                <a:lnTo>
                  <a:pt x="20748" y="2102782"/>
                </a:lnTo>
                <a:lnTo>
                  <a:pt x="29707" y="2148601"/>
                </a:lnTo>
                <a:lnTo>
                  <a:pt x="40202" y="2193851"/>
                </a:lnTo>
                <a:lnTo>
                  <a:pt x="52206" y="2238502"/>
                </a:lnTo>
                <a:lnTo>
                  <a:pt x="65689" y="2282527"/>
                </a:lnTo>
                <a:lnTo>
                  <a:pt x="80624" y="2325897"/>
                </a:lnTo>
                <a:lnTo>
                  <a:pt x="96982" y="2368583"/>
                </a:lnTo>
                <a:lnTo>
                  <a:pt x="114734" y="2410558"/>
                </a:lnTo>
                <a:lnTo>
                  <a:pt x="133852" y="2451792"/>
                </a:lnTo>
                <a:lnTo>
                  <a:pt x="154308" y="2492258"/>
                </a:lnTo>
                <a:lnTo>
                  <a:pt x="176072" y="2531926"/>
                </a:lnTo>
                <a:lnTo>
                  <a:pt x="199118" y="2570769"/>
                </a:lnTo>
                <a:lnTo>
                  <a:pt x="223415" y="2608757"/>
                </a:lnTo>
                <a:lnTo>
                  <a:pt x="248937" y="2645863"/>
                </a:lnTo>
                <a:lnTo>
                  <a:pt x="275654" y="2682059"/>
                </a:lnTo>
                <a:lnTo>
                  <a:pt x="303538" y="2717314"/>
                </a:lnTo>
                <a:lnTo>
                  <a:pt x="332560" y="2751602"/>
                </a:lnTo>
                <a:lnTo>
                  <a:pt x="362692" y="2784894"/>
                </a:lnTo>
                <a:lnTo>
                  <a:pt x="393906" y="2817161"/>
                </a:lnTo>
                <a:lnTo>
                  <a:pt x="426173" y="2848375"/>
                </a:lnTo>
                <a:lnTo>
                  <a:pt x="459465" y="2878507"/>
                </a:lnTo>
                <a:lnTo>
                  <a:pt x="493753" y="2907529"/>
                </a:lnTo>
                <a:lnTo>
                  <a:pt x="529008" y="2935413"/>
                </a:lnTo>
                <a:lnTo>
                  <a:pt x="565204" y="2962130"/>
                </a:lnTo>
                <a:lnTo>
                  <a:pt x="602310" y="2987652"/>
                </a:lnTo>
                <a:lnTo>
                  <a:pt x="640298" y="3011949"/>
                </a:lnTo>
                <a:lnTo>
                  <a:pt x="679141" y="3034995"/>
                </a:lnTo>
                <a:lnTo>
                  <a:pt x="718809" y="3056759"/>
                </a:lnTo>
                <a:lnTo>
                  <a:pt x="759275" y="3077215"/>
                </a:lnTo>
                <a:lnTo>
                  <a:pt x="800509" y="3096333"/>
                </a:lnTo>
                <a:lnTo>
                  <a:pt x="842484" y="3114085"/>
                </a:lnTo>
                <a:lnTo>
                  <a:pt x="885170" y="3130443"/>
                </a:lnTo>
                <a:lnTo>
                  <a:pt x="928540" y="3145378"/>
                </a:lnTo>
                <a:lnTo>
                  <a:pt x="972565" y="3158861"/>
                </a:lnTo>
                <a:lnTo>
                  <a:pt x="1017216" y="3170865"/>
                </a:lnTo>
                <a:lnTo>
                  <a:pt x="1062466" y="3181360"/>
                </a:lnTo>
                <a:lnTo>
                  <a:pt x="1108285" y="3190319"/>
                </a:lnTo>
                <a:lnTo>
                  <a:pt x="1154645" y="3197712"/>
                </a:lnTo>
                <a:lnTo>
                  <a:pt x="1201518" y="3203513"/>
                </a:lnTo>
                <a:lnTo>
                  <a:pt x="1248875" y="3207691"/>
                </a:lnTo>
                <a:lnTo>
                  <a:pt x="1296689" y="3210219"/>
                </a:lnTo>
                <a:lnTo>
                  <a:pt x="1344930" y="3211068"/>
                </a:lnTo>
                <a:lnTo>
                  <a:pt x="1393170" y="3210219"/>
                </a:lnTo>
                <a:lnTo>
                  <a:pt x="1440984" y="3207691"/>
                </a:lnTo>
                <a:lnTo>
                  <a:pt x="1488341" y="3203513"/>
                </a:lnTo>
                <a:lnTo>
                  <a:pt x="1535214" y="3197712"/>
                </a:lnTo>
                <a:lnTo>
                  <a:pt x="1581574" y="3190319"/>
                </a:lnTo>
                <a:lnTo>
                  <a:pt x="1627393" y="3181360"/>
                </a:lnTo>
                <a:lnTo>
                  <a:pt x="1672643" y="3170865"/>
                </a:lnTo>
                <a:lnTo>
                  <a:pt x="1717294" y="3158861"/>
                </a:lnTo>
                <a:lnTo>
                  <a:pt x="1761319" y="3145378"/>
                </a:lnTo>
                <a:lnTo>
                  <a:pt x="1804689" y="3130443"/>
                </a:lnTo>
                <a:lnTo>
                  <a:pt x="1847375" y="3114085"/>
                </a:lnTo>
                <a:lnTo>
                  <a:pt x="1889350" y="3096333"/>
                </a:lnTo>
                <a:lnTo>
                  <a:pt x="1930584" y="3077215"/>
                </a:lnTo>
                <a:lnTo>
                  <a:pt x="1971050" y="3056759"/>
                </a:lnTo>
                <a:lnTo>
                  <a:pt x="2010718" y="3034995"/>
                </a:lnTo>
                <a:lnTo>
                  <a:pt x="2049561" y="3011949"/>
                </a:lnTo>
                <a:lnTo>
                  <a:pt x="2087549" y="2987652"/>
                </a:lnTo>
                <a:lnTo>
                  <a:pt x="2124655" y="2962130"/>
                </a:lnTo>
                <a:lnTo>
                  <a:pt x="2160851" y="2935413"/>
                </a:lnTo>
                <a:lnTo>
                  <a:pt x="2196106" y="2907529"/>
                </a:lnTo>
                <a:lnTo>
                  <a:pt x="2230394" y="2878507"/>
                </a:lnTo>
                <a:lnTo>
                  <a:pt x="2263686" y="2848375"/>
                </a:lnTo>
                <a:lnTo>
                  <a:pt x="2295953" y="2817161"/>
                </a:lnTo>
                <a:lnTo>
                  <a:pt x="2327167" y="2784894"/>
                </a:lnTo>
                <a:lnTo>
                  <a:pt x="2357299" y="2751602"/>
                </a:lnTo>
                <a:lnTo>
                  <a:pt x="2386321" y="2717314"/>
                </a:lnTo>
                <a:lnTo>
                  <a:pt x="2414205" y="2682059"/>
                </a:lnTo>
                <a:lnTo>
                  <a:pt x="2440922" y="2645863"/>
                </a:lnTo>
                <a:lnTo>
                  <a:pt x="2466444" y="2608757"/>
                </a:lnTo>
                <a:lnTo>
                  <a:pt x="2490741" y="2570769"/>
                </a:lnTo>
                <a:lnTo>
                  <a:pt x="2513787" y="2531926"/>
                </a:lnTo>
                <a:lnTo>
                  <a:pt x="2535551" y="2492258"/>
                </a:lnTo>
                <a:lnTo>
                  <a:pt x="2556007" y="2451792"/>
                </a:lnTo>
                <a:lnTo>
                  <a:pt x="2575125" y="2410558"/>
                </a:lnTo>
                <a:lnTo>
                  <a:pt x="2592877" y="2368583"/>
                </a:lnTo>
                <a:lnTo>
                  <a:pt x="2609235" y="2325897"/>
                </a:lnTo>
                <a:lnTo>
                  <a:pt x="2624170" y="2282527"/>
                </a:lnTo>
                <a:lnTo>
                  <a:pt x="2637653" y="2238502"/>
                </a:lnTo>
                <a:lnTo>
                  <a:pt x="2649657" y="2193851"/>
                </a:lnTo>
                <a:lnTo>
                  <a:pt x="2660152" y="2148601"/>
                </a:lnTo>
                <a:lnTo>
                  <a:pt x="2669111" y="2102782"/>
                </a:lnTo>
                <a:lnTo>
                  <a:pt x="2676504" y="2056422"/>
                </a:lnTo>
                <a:lnTo>
                  <a:pt x="2682305" y="2009549"/>
                </a:lnTo>
                <a:lnTo>
                  <a:pt x="2686483" y="1962192"/>
                </a:lnTo>
                <a:lnTo>
                  <a:pt x="2689011" y="1914378"/>
                </a:lnTo>
                <a:lnTo>
                  <a:pt x="2689860" y="1866138"/>
                </a:lnTo>
                <a:lnTo>
                  <a:pt x="26898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8" name="Google Shape;148;p21"/>
          <p:cNvSpPr/>
          <p:nvPr/>
        </p:nvSpPr>
        <p:spPr>
          <a:xfrm>
            <a:off x="7642352" y="4504944"/>
            <a:ext cx="3586480" cy="2353733"/>
          </a:xfrm>
          <a:custGeom>
            <a:rect b="b" l="l" r="r" t="t"/>
            <a:pathLst>
              <a:path extrusionOk="0" h="1765300" w="2689859">
                <a:moveTo>
                  <a:pt x="1344930" y="0"/>
                </a:moveTo>
                <a:lnTo>
                  <a:pt x="1296689" y="848"/>
                </a:lnTo>
                <a:lnTo>
                  <a:pt x="1248875" y="3376"/>
                </a:lnTo>
                <a:lnTo>
                  <a:pt x="1201518" y="7555"/>
                </a:lnTo>
                <a:lnTo>
                  <a:pt x="1154645" y="13355"/>
                </a:lnTo>
                <a:lnTo>
                  <a:pt x="1108285" y="20749"/>
                </a:lnTo>
                <a:lnTo>
                  <a:pt x="1062466" y="29709"/>
                </a:lnTo>
                <a:lnTo>
                  <a:pt x="1017216" y="40205"/>
                </a:lnTo>
                <a:lnTo>
                  <a:pt x="972565" y="52209"/>
                </a:lnTo>
                <a:lnTo>
                  <a:pt x="928540" y="65693"/>
                </a:lnTo>
                <a:lnTo>
                  <a:pt x="885170" y="80628"/>
                </a:lnTo>
                <a:lnTo>
                  <a:pt x="842484" y="96987"/>
                </a:lnTo>
                <a:lnTo>
                  <a:pt x="800509" y="114740"/>
                </a:lnTo>
                <a:lnTo>
                  <a:pt x="759275" y="133859"/>
                </a:lnTo>
                <a:lnTo>
                  <a:pt x="718809" y="154315"/>
                </a:lnTo>
                <a:lnTo>
                  <a:pt x="679141" y="176081"/>
                </a:lnTo>
                <a:lnTo>
                  <a:pt x="640298" y="199127"/>
                </a:lnTo>
                <a:lnTo>
                  <a:pt x="602310" y="223425"/>
                </a:lnTo>
                <a:lnTo>
                  <a:pt x="565204" y="248948"/>
                </a:lnTo>
                <a:lnTo>
                  <a:pt x="529008" y="275665"/>
                </a:lnTo>
                <a:lnTo>
                  <a:pt x="493753" y="303550"/>
                </a:lnTo>
                <a:lnTo>
                  <a:pt x="459465" y="332573"/>
                </a:lnTo>
                <a:lnTo>
                  <a:pt x="426173" y="362706"/>
                </a:lnTo>
                <a:lnTo>
                  <a:pt x="393906" y="393920"/>
                </a:lnTo>
                <a:lnTo>
                  <a:pt x="362692" y="426188"/>
                </a:lnTo>
                <a:lnTo>
                  <a:pt x="332560" y="459480"/>
                </a:lnTo>
                <a:lnTo>
                  <a:pt x="303538" y="493768"/>
                </a:lnTo>
                <a:lnTo>
                  <a:pt x="275654" y="529025"/>
                </a:lnTo>
                <a:lnTo>
                  <a:pt x="248937" y="565220"/>
                </a:lnTo>
                <a:lnTo>
                  <a:pt x="223415" y="602327"/>
                </a:lnTo>
                <a:lnTo>
                  <a:pt x="199118" y="640315"/>
                </a:lnTo>
                <a:lnTo>
                  <a:pt x="176072" y="679158"/>
                </a:lnTo>
                <a:lnTo>
                  <a:pt x="154308" y="718826"/>
                </a:lnTo>
                <a:lnTo>
                  <a:pt x="133852" y="759292"/>
                </a:lnTo>
                <a:lnTo>
                  <a:pt x="114734" y="800526"/>
                </a:lnTo>
                <a:lnTo>
                  <a:pt x="96982" y="842500"/>
                </a:lnTo>
                <a:lnTo>
                  <a:pt x="80624" y="885185"/>
                </a:lnTo>
                <a:lnTo>
                  <a:pt x="65689" y="928554"/>
                </a:lnTo>
                <a:lnTo>
                  <a:pt x="52206" y="972578"/>
                </a:lnTo>
                <a:lnTo>
                  <a:pt x="40202" y="1017229"/>
                </a:lnTo>
                <a:lnTo>
                  <a:pt x="29707" y="1062477"/>
                </a:lnTo>
                <a:lnTo>
                  <a:pt x="20748" y="1108295"/>
                </a:lnTo>
                <a:lnTo>
                  <a:pt x="13355" y="1154653"/>
                </a:lnTo>
                <a:lnTo>
                  <a:pt x="7554" y="1201525"/>
                </a:lnTo>
                <a:lnTo>
                  <a:pt x="3376" y="1248880"/>
                </a:lnTo>
                <a:lnTo>
                  <a:pt x="848" y="1296691"/>
                </a:lnTo>
                <a:lnTo>
                  <a:pt x="0" y="1344930"/>
                </a:lnTo>
                <a:lnTo>
                  <a:pt x="0" y="1764790"/>
                </a:lnTo>
                <a:lnTo>
                  <a:pt x="2689860" y="1764790"/>
                </a:lnTo>
                <a:lnTo>
                  <a:pt x="2689860" y="1344930"/>
                </a:lnTo>
                <a:lnTo>
                  <a:pt x="2689011" y="1296691"/>
                </a:lnTo>
                <a:lnTo>
                  <a:pt x="2686483" y="1248880"/>
                </a:lnTo>
                <a:lnTo>
                  <a:pt x="2682305" y="1201525"/>
                </a:lnTo>
                <a:lnTo>
                  <a:pt x="2676504" y="1154653"/>
                </a:lnTo>
                <a:lnTo>
                  <a:pt x="2669111" y="1108295"/>
                </a:lnTo>
                <a:lnTo>
                  <a:pt x="2660152" y="1062477"/>
                </a:lnTo>
                <a:lnTo>
                  <a:pt x="2649657" y="1017229"/>
                </a:lnTo>
                <a:lnTo>
                  <a:pt x="2637653" y="972578"/>
                </a:lnTo>
                <a:lnTo>
                  <a:pt x="2624170" y="928554"/>
                </a:lnTo>
                <a:lnTo>
                  <a:pt x="2609235" y="885185"/>
                </a:lnTo>
                <a:lnTo>
                  <a:pt x="2592877" y="842500"/>
                </a:lnTo>
                <a:lnTo>
                  <a:pt x="2575125" y="800526"/>
                </a:lnTo>
                <a:lnTo>
                  <a:pt x="2556007" y="759292"/>
                </a:lnTo>
                <a:lnTo>
                  <a:pt x="2535551" y="718826"/>
                </a:lnTo>
                <a:lnTo>
                  <a:pt x="2513787" y="679158"/>
                </a:lnTo>
                <a:lnTo>
                  <a:pt x="2490741" y="640315"/>
                </a:lnTo>
                <a:lnTo>
                  <a:pt x="2466444" y="602327"/>
                </a:lnTo>
                <a:lnTo>
                  <a:pt x="2440922" y="565220"/>
                </a:lnTo>
                <a:lnTo>
                  <a:pt x="2414205" y="529025"/>
                </a:lnTo>
                <a:lnTo>
                  <a:pt x="2386321" y="493768"/>
                </a:lnTo>
                <a:lnTo>
                  <a:pt x="2357299" y="459480"/>
                </a:lnTo>
                <a:lnTo>
                  <a:pt x="2327167" y="426188"/>
                </a:lnTo>
                <a:lnTo>
                  <a:pt x="2295953" y="393920"/>
                </a:lnTo>
                <a:lnTo>
                  <a:pt x="2263686" y="362706"/>
                </a:lnTo>
                <a:lnTo>
                  <a:pt x="2230394" y="332573"/>
                </a:lnTo>
                <a:lnTo>
                  <a:pt x="2196106" y="303550"/>
                </a:lnTo>
                <a:lnTo>
                  <a:pt x="2160851" y="275665"/>
                </a:lnTo>
                <a:lnTo>
                  <a:pt x="2124655" y="248948"/>
                </a:lnTo>
                <a:lnTo>
                  <a:pt x="2087549" y="223425"/>
                </a:lnTo>
                <a:lnTo>
                  <a:pt x="2049561" y="199127"/>
                </a:lnTo>
                <a:lnTo>
                  <a:pt x="2010718" y="176081"/>
                </a:lnTo>
                <a:lnTo>
                  <a:pt x="1971050" y="154315"/>
                </a:lnTo>
                <a:lnTo>
                  <a:pt x="1930584" y="133859"/>
                </a:lnTo>
                <a:lnTo>
                  <a:pt x="1889350" y="114740"/>
                </a:lnTo>
                <a:lnTo>
                  <a:pt x="1847375" y="96987"/>
                </a:lnTo>
                <a:lnTo>
                  <a:pt x="1804689" y="80628"/>
                </a:lnTo>
                <a:lnTo>
                  <a:pt x="1761319" y="65693"/>
                </a:lnTo>
                <a:lnTo>
                  <a:pt x="1717294" y="52209"/>
                </a:lnTo>
                <a:lnTo>
                  <a:pt x="1672643" y="40205"/>
                </a:lnTo>
                <a:lnTo>
                  <a:pt x="1627393" y="29709"/>
                </a:lnTo>
                <a:lnTo>
                  <a:pt x="1581574" y="20749"/>
                </a:lnTo>
                <a:lnTo>
                  <a:pt x="1535214" y="13355"/>
                </a:lnTo>
                <a:lnTo>
                  <a:pt x="1488341" y="7555"/>
                </a:lnTo>
                <a:lnTo>
                  <a:pt x="1440984" y="3376"/>
                </a:lnTo>
                <a:lnTo>
                  <a:pt x="1393170" y="848"/>
                </a:lnTo>
                <a:lnTo>
                  <a:pt x="1344930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21"/>
          <p:cNvSpPr txBox="1"/>
          <p:nvPr/>
        </p:nvSpPr>
        <p:spPr>
          <a:xfrm>
            <a:off x="382350" y="2051763"/>
            <a:ext cx="72600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72"/>
              <a:buNone/>
            </a:pPr>
            <a:r>
              <a:rPr b="1" lang="en-US" sz="3733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Design a photovoltaic (PV) system for a house</a:t>
            </a:r>
            <a:endParaRPr sz="73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937538" y="5800700"/>
            <a:ext cx="299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spAutoFit/>
          </a:bodyPr>
          <a:lstStyle/>
          <a:p>
            <a:pPr indent="0" lvl="0" marL="190500" rtl="0" algn="l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None/>
            </a:pPr>
            <a:r>
              <a:rPr b="1" lang="en-US" sz="2400"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780199" y="1268150"/>
            <a:ext cx="1921007" cy="369761"/>
          </a:xfrm>
          <a:custGeom>
            <a:rect b="b" l="l" r="r" t="t"/>
            <a:pathLst>
              <a:path extrusionOk="0" h="277494" w="1088389">
                <a:moveTo>
                  <a:pt x="949451" y="0"/>
                </a:moveTo>
                <a:lnTo>
                  <a:pt x="138684" y="0"/>
                </a:lnTo>
                <a:lnTo>
                  <a:pt x="94848" y="7071"/>
                </a:lnTo>
                <a:lnTo>
                  <a:pt x="56778" y="26761"/>
                </a:lnTo>
                <a:lnTo>
                  <a:pt x="26757" y="56784"/>
                </a:lnTo>
                <a:lnTo>
                  <a:pt x="7070" y="94853"/>
                </a:lnTo>
                <a:lnTo>
                  <a:pt x="0" y="138683"/>
                </a:lnTo>
                <a:lnTo>
                  <a:pt x="7070" y="182514"/>
                </a:lnTo>
                <a:lnTo>
                  <a:pt x="26757" y="220583"/>
                </a:lnTo>
                <a:lnTo>
                  <a:pt x="56778" y="250606"/>
                </a:lnTo>
                <a:lnTo>
                  <a:pt x="94848" y="270296"/>
                </a:lnTo>
                <a:lnTo>
                  <a:pt x="138684" y="277367"/>
                </a:lnTo>
                <a:lnTo>
                  <a:pt x="949451" y="277367"/>
                </a:lnTo>
                <a:lnTo>
                  <a:pt x="993282" y="270296"/>
                </a:lnTo>
                <a:lnTo>
                  <a:pt x="1031351" y="250606"/>
                </a:lnTo>
                <a:lnTo>
                  <a:pt x="1061374" y="220583"/>
                </a:lnTo>
                <a:lnTo>
                  <a:pt x="1081064" y="182514"/>
                </a:lnTo>
                <a:lnTo>
                  <a:pt x="1088136" y="138683"/>
                </a:lnTo>
                <a:lnTo>
                  <a:pt x="1081064" y="94853"/>
                </a:lnTo>
                <a:lnTo>
                  <a:pt x="1061374" y="56784"/>
                </a:lnTo>
                <a:lnTo>
                  <a:pt x="1031351" y="26761"/>
                </a:lnTo>
                <a:lnTo>
                  <a:pt x="993282" y="7071"/>
                </a:lnTo>
                <a:lnTo>
                  <a:pt x="949451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52" name="Google Shape;152;p21"/>
          <p:cNvSpPr txBox="1"/>
          <p:nvPr/>
        </p:nvSpPr>
        <p:spPr>
          <a:xfrm>
            <a:off x="1037200" y="1297775"/>
            <a:ext cx="14070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 Black"/>
                <a:ea typeface="Arial Black"/>
                <a:cs typeface="Arial Black"/>
                <a:sym typeface="Arial Black"/>
              </a:rPr>
              <a:t>ENEE 504</a:t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28015"/>
            <a:ext cx="4135120" cy="9709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4294967295" type="title"/>
          </p:nvPr>
        </p:nvSpPr>
        <p:spPr>
          <a:xfrm>
            <a:off x="7702350" y="634550"/>
            <a:ext cx="3466500" cy="2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9"/>
              <a:buFont typeface="Arial"/>
              <a:buNone/>
            </a:pPr>
            <a:r>
              <a:rPr lang="en-US" sz="3733">
                <a:solidFill>
                  <a:schemeClr val="lt1"/>
                </a:solidFill>
              </a:rPr>
              <a:t>Modelling and Control of Renewable Energy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351"/>
              <a:buFont typeface="Calibri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018025" y="3660775"/>
            <a:ext cx="46482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Presented by: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 Black"/>
              <a:buChar char="●"/>
            </a:pPr>
            <a:r>
              <a:rPr b="1" lang="en-US" sz="24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Mohamed motawea</a:t>
            </a:r>
            <a:endParaRPr b="1" sz="24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 Black"/>
              <a:buChar char="●"/>
            </a:pPr>
            <a:r>
              <a:rPr b="1" lang="en-US" sz="24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Youssef elsebaie</a:t>
            </a:r>
            <a:endParaRPr b="1" sz="24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 Black"/>
              <a:buChar char="●"/>
            </a:pPr>
            <a:r>
              <a:rPr b="1" lang="en-US" sz="24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Abdelrahman elkhouly</a:t>
            </a:r>
            <a:endParaRPr b="1" sz="24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 Black"/>
              <a:buChar char="●"/>
            </a:pPr>
            <a:r>
              <a:rPr b="1" lang="en-US" sz="24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Ali wae</a:t>
            </a:r>
            <a:r>
              <a:rPr b="1" lang="en-US" sz="22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  <a:endParaRPr b="1" sz="22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47753" t="0"/>
          <a:stretch/>
        </p:blipFill>
        <p:spPr>
          <a:xfrm>
            <a:off x="621525" y="832300"/>
            <a:ext cx="3831049" cy="392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/>
          <p:nvPr/>
        </p:nvSpPr>
        <p:spPr>
          <a:xfrm>
            <a:off x="2210822" y="5856625"/>
            <a:ext cx="5737830" cy="359608"/>
          </a:xfrm>
          <a:custGeom>
            <a:rect b="b" l="l" r="r" t="t"/>
            <a:pathLst>
              <a:path extrusionOk="0" h="269875" w="5709284">
                <a:moveTo>
                  <a:pt x="5574030" y="0"/>
                </a:moveTo>
                <a:lnTo>
                  <a:pt x="134874" y="0"/>
                </a:ln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4"/>
                </a:lnTo>
                <a:lnTo>
                  <a:pt x="6870" y="177527"/>
                </a:lnTo>
                <a:lnTo>
                  <a:pt x="26005" y="214554"/>
                </a:lnTo>
                <a:lnTo>
                  <a:pt x="55193" y="243742"/>
                </a:lnTo>
                <a:lnTo>
                  <a:pt x="92220" y="262877"/>
                </a:lnTo>
                <a:lnTo>
                  <a:pt x="134874" y="269748"/>
                </a:lnTo>
                <a:lnTo>
                  <a:pt x="5574030" y="269748"/>
                </a:lnTo>
                <a:lnTo>
                  <a:pt x="5616683" y="262877"/>
                </a:lnTo>
                <a:lnTo>
                  <a:pt x="5653710" y="243742"/>
                </a:lnTo>
                <a:lnTo>
                  <a:pt x="5682898" y="214554"/>
                </a:lnTo>
                <a:lnTo>
                  <a:pt x="5702033" y="177527"/>
                </a:lnTo>
                <a:lnTo>
                  <a:pt x="5708904" y="134874"/>
                </a:lnTo>
                <a:lnTo>
                  <a:pt x="5702033" y="92220"/>
                </a:lnTo>
                <a:lnTo>
                  <a:pt x="5682898" y="55193"/>
                </a:lnTo>
                <a:lnTo>
                  <a:pt x="5653710" y="26005"/>
                </a:lnTo>
                <a:lnTo>
                  <a:pt x="5616683" y="6870"/>
                </a:lnTo>
                <a:lnTo>
                  <a:pt x="5574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7" name="Google Shape;287;p30"/>
          <p:cNvSpPr/>
          <p:nvPr/>
        </p:nvSpPr>
        <p:spPr>
          <a:xfrm>
            <a:off x="0" y="5856635"/>
            <a:ext cx="2126344" cy="359608"/>
          </a:xfrm>
          <a:custGeom>
            <a:rect b="b" l="l" r="r" t="t"/>
            <a:pathLst>
              <a:path extrusionOk="0" h="269875" w="1595755">
                <a:moveTo>
                  <a:pt x="1460754" y="0"/>
                </a:moveTo>
                <a:lnTo>
                  <a:pt x="0" y="0"/>
                </a:lnTo>
                <a:lnTo>
                  <a:pt x="0" y="269748"/>
                </a:lnTo>
                <a:lnTo>
                  <a:pt x="1460754" y="269748"/>
                </a:lnTo>
                <a:lnTo>
                  <a:pt x="1503407" y="262877"/>
                </a:lnTo>
                <a:lnTo>
                  <a:pt x="1540434" y="243742"/>
                </a:lnTo>
                <a:lnTo>
                  <a:pt x="1569622" y="214554"/>
                </a:lnTo>
                <a:lnTo>
                  <a:pt x="1588757" y="177527"/>
                </a:lnTo>
                <a:lnTo>
                  <a:pt x="1595628" y="134874"/>
                </a:lnTo>
                <a:lnTo>
                  <a:pt x="1588757" y="92220"/>
                </a:lnTo>
                <a:lnTo>
                  <a:pt x="1569622" y="55193"/>
                </a:lnTo>
                <a:lnTo>
                  <a:pt x="1540434" y="26005"/>
                </a:lnTo>
                <a:lnTo>
                  <a:pt x="1503407" y="6870"/>
                </a:lnTo>
                <a:lnTo>
                  <a:pt x="1460754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8" name="Google Shape;288;p30"/>
          <p:cNvSpPr/>
          <p:nvPr/>
        </p:nvSpPr>
        <p:spPr>
          <a:xfrm>
            <a:off x="4724050" y="1401950"/>
            <a:ext cx="2581132" cy="4054097"/>
          </a:xfrm>
          <a:custGeom>
            <a:rect b="b" l="l" r="r" t="t"/>
            <a:pathLst>
              <a:path extrusionOk="0" h="3442970" w="2406650">
                <a:moveTo>
                  <a:pt x="1203198" y="0"/>
                </a:moveTo>
                <a:lnTo>
                  <a:pt x="1154809" y="955"/>
                </a:lnTo>
                <a:lnTo>
                  <a:pt x="1106904" y="3797"/>
                </a:lnTo>
                <a:lnTo>
                  <a:pt x="1059521" y="8491"/>
                </a:lnTo>
                <a:lnTo>
                  <a:pt x="1012694" y="14999"/>
                </a:lnTo>
                <a:lnTo>
                  <a:pt x="966460" y="23287"/>
                </a:lnTo>
                <a:lnTo>
                  <a:pt x="920854" y="33317"/>
                </a:lnTo>
                <a:lnTo>
                  <a:pt x="875913" y="45055"/>
                </a:lnTo>
                <a:lnTo>
                  <a:pt x="831672" y="58464"/>
                </a:lnTo>
                <a:lnTo>
                  <a:pt x="788167" y="73509"/>
                </a:lnTo>
                <a:lnTo>
                  <a:pt x="745435" y="90152"/>
                </a:lnTo>
                <a:lnTo>
                  <a:pt x="703511" y="108359"/>
                </a:lnTo>
                <a:lnTo>
                  <a:pt x="662432" y="128094"/>
                </a:lnTo>
                <a:lnTo>
                  <a:pt x="622233" y="149320"/>
                </a:lnTo>
                <a:lnTo>
                  <a:pt x="582950" y="172001"/>
                </a:lnTo>
                <a:lnTo>
                  <a:pt x="544619" y="196102"/>
                </a:lnTo>
                <a:lnTo>
                  <a:pt x="507276" y="221586"/>
                </a:lnTo>
                <a:lnTo>
                  <a:pt x="470957" y="248419"/>
                </a:lnTo>
                <a:lnTo>
                  <a:pt x="435698" y="276562"/>
                </a:lnTo>
                <a:lnTo>
                  <a:pt x="401535" y="305982"/>
                </a:lnTo>
                <a:lnTo>
                  <a:pt x="368504" y="336641"/>
                </a:lnTo>
                <a:lnTo>
                  <a:pt x="336641" y="368504"/>
                </a:lnTo>
                <a:lnTo>
                  <a:pt x="305982" y="401535"/>
                </a:lnTo>
                <a:lnTo>
                  <a:pt x="276562" y="435698"/>
                </a:lnTo>
                <a:lnTo>
                  <a:pt x="248419" y="470957"/>
                </a:lnTo>
                <a:lnTo>
                  <a:pt x="221586" y="507276"/>
                </a:lnTo>
                <a:lnTo>
                  <a:pt x="196102" y="544619"/>
                </a:lnTo>
                <a:lnTo>
                  <a:pt x="172001" y="582950"/>
                </a:lnTo>
                <a:lnTo>
                  <a:pt x="149320" y="622233"/>
                </a:lnTo>
                <a:lnTo>
                  <a:pt x="128094" y="662432"/>
                </a:lnTo>
                <a:lnTo>
                  <a:pt x="108359" y="703511"/>
                </a:lnTo>
                <a:lnTo>
                  <a:pt x="90152" y="745435"/>
                </a:lnTo>
                <a:lnTo>
                  <a:pt x="73509" y="788167"/>
                </a:lnTo>
                <a:lnTo>
                  <a:pt x="58464" y="831672"/>
                </a:lnTo>
                <a:lnTo>
                  <a:pt x="45055" y="875913"/>
                </a:lnTo>
                <a:lnTo>
                  <a:pt x="33317" y="920854"/>
                </a:lnTo>
                <a:lnTo>
                  <a:pt x="23287" y="966460"/>
                </a:lnTo>
                <a:lnTo>
                  <a:pt x="14999" y="1012694"/>
                </a:lnTo>
                <a:lnTo>
                  <a:pt x="8491" y="1059521"/>
                </a:lnTo>
                <a:lnTo>
                  <a:pt x="3797" y="1106904"/>
                </a:lnTo>
                <a:lnTo>
                  <a:pt x="955" y="1154809"/>
                </a:lnTo>
                <a:lnTo>
                  <a:pt x="0" y="1203198"/>
                </a:lnTo>
                <a:lnTo>
                  <a:pt x="0" y="2239518"/>
                </a:lnTo>
                <a:lnTo>
                  <a:pt x="955" y="2287906"/>
                </a:lnTo>
                <a:lnTo>
                  <a:pt x="3797" y="2335811"/>
                </a:lnTo>
                <a:lnTo>
                  <a:pt x="8491" y="2383194"/>
                </a:lnTo>
                <a:lnTo>
                  <a:pt x="14999" y="2430021"/>
                </a:lnTo>
                <a:lnTo>
                  <a:pt x="23287" y="2476255"/>
                </a:lnTo>
                <a:lnTo>
                  <a:pt x="33317" y="2521861"/>
                </a:lnTo>
                <a:lnTo>
                  <a:pt x="45055" y="2566802"/>
                </a:lnTo>
                <a:lnTo>
                  <a:pt x="58464" y="2611043"/>
                </a:lnTo>
                <a:lnTo>
                  <a:pt x="73509" y="2654548"/>
                </a:lnTo>
                <a:lnTo>
                  <a:pt x="90152" y="2697280"/>
                </a:lnTo>
                <a:lnTo>
                  <a:pt x="108359" y="2739204"/>
                </a:lnTo>
                <a:lnTo>
                  <a:pt x="128094" y="2780283"/>
                </a:lnTo>
                <a:lnTo>
                  <a:pt x="149320" y="2820482"/>
                </a:lnTo>
                <a:lnTo>
                  <a:pt x="172001" y="2859765"/>
                </a:lnTo>
                <a:lnTo>
                  <a:pt x="196102" y="2898096"/>
                </a:lnTo>
                <a:lnTo>
                  <a:pt x="221586" y="2935439"/>
                </a:lnTo>
                <a:lnTo>
                  <a:pt x="248419" y="2971758"/>
                </a:lnTo>
                <a:lnTo>
                  <a:pt x="276562" y="3007017"/>
                </a:lnTo>
                <a:lnTo>
                  <a:pt x="305982" y="3041180"/>
                </a:lnTo>
                <a:lnTo>
                  <a:pt x="336641" y="3074211"/>
                </a:lnTo>
                <a:lnTo>
                  <a:pt x="368504" y="3106074"/>
                </a:lnTo>
                <a:lnTo>
                  <a:pt x="401535" y="3136733"/>
                </a:lnTo>
                <a:lnTo>
                  <a:pt x="435698" y="3166153"/>
                </a:lnTo>
                <a:lnTo>
                  <a:pt x="470957" y="3194296"/>
                </a:lnTo>
                <a:lnTo>
                  <a:pt x="507276" y="3221129"/>
                </a:lnTo>
                <a:lnTo>
                  <a:pt x="544619" y="3246613"/>
                </a:lnTo>
                <a:lnTo>
                  <a:pt x="582950" y="3270714"/>
                </a:lnTo>
                <a:lnTo>
                  <a:pt x="622233" y="3293395"/>
                </a:lnTo>
                <a:lnTo>
                  <a:pt x="662432" y="3314621"/>
                </a:lnTo>
                <a:lnTo>
                  <a:pt x="703511" y="3334356"/>
                </a:lnTo>
                <a:lnTo>
                  <a:pt x="745435" y="3352563"/>
                </a:lnTo>
                <a:lnTo>
                  <a:pt x="788167" y="3369206"/>
                </a:lnTo>
                <a:lnTo>
                  <a:pt x="831672" y="3384251"/>
                </a:lnTo>
                <a:lnTo>
                  <a:pt x="875913" y="3397660"/>
                </a:lnTo>
                <a:lnTo>
                  <a:pt x="920854" y="3409398"/>
                </a:lnTo>
                <a:lnTo>
                  <a:pt x="966460" y="3419428"/>
                </a:lnTo>
                <a:lnTo>
                  <a:pt x="1012694" y="3427716"/>
                </a:lnTo>
                <a:lnTo>
                  <a:pt x="1059521" y="3434224"/>
                </a:lnTo>
                <a:lnTo>
                  <a:pt x="1106904" y="3438918"/>
                </a:lnTo>
                <a:lnTo>
                  <a:pt x="1154809" y="3441760"/>
                </a:lnTo>
                <a:lnTo>
                  <a:pt x="1203198" y="3442716"/>
                </a:lnTo>
                <a:lnTo>
                  <a:pt x="1251586" y="3441760"/>
                </a:lnTo>
                <a:lnTo>
                  <a:pt x="1299491" y="3438918"/>
                </a:lnTo>
                <a:lnTo>
                  <a:pt x="1346874" y="3434224"/>
                </a:lnTo>
                <a:lnTo>
                  <a:pt x="1393701" y="3427716"/>
                </a:lnTo>
                <a:lnTo>
                  <a:pt x="1439935" y="3419428"/>
                </a:lnTo>
                <a:lnTo>
                  <a:pt x="1485541" y="3409398"/>
                </a:lnTo>
                <a:lnTo>
                  <a:pt x="1530482" y="3397660"/>
                </a:lnTo>
                <a:lnTo>
                  <a:pt x="1574723" y="3384251"/>
                </a:lnTo>
                <a:lnTo>
                  <a:pt x="1618228" y="3369206"/>
                </a:lnTo>
                <a:lnTo>
                  <a:pt x="1660960" y="3352563"/>
                </a:lnTo>
                <a:lnTo>
                  <a:pt x="1702884" y="3334356"/>
                </a:lnTo>
                <a:lnTo>
                  <a:pt x="1743963" y="3314621"/>
                </a:lnTo>
                <a:lnTo>
                  <a:pt x="1784162" y="3293395"/>
                </a:lnTo>
                <a:lnTo>
                  <a:pt x="1823445" y="3270714"/>
                </a:lnTo>
                <a:lnTo>
                  <a:pt x="1861776" y="3246613"/>
                </a:lnTo>
                <a:lnTo>
                  <a:pt x="1899119" y="3221129"/>
                </a:lnTo>
                <a:lnTo>
                  <a:pt x="1935438" y="3194296"/>
                </a:lnTo>
                <a:lnTo>
                  <a:pt x="1970697" y="3166153"/>
                </a:lnTo>
                <a:lnTo>
                  <a:pt x="2004860" y="3136733"/>
                </a:lnTo>
                <a:lnTo>
                  <a:pt x="2037891" y="3106074"/>
                </a:lnTo>
                <a:lnTo>
                  <a:pt x="2069754" y="3074211"/>
                </a:lnTo>
                <a:lnTo>
                  <a:pt x="2100413" y="3041180"/>
                </a:lnTo>
                <a:lnTo>
                  <a:pt x="2129833" y="3007017"/>
                </a:lnTo>
                <a:lnTo>
                  <a:pt x="2157976" y="2971758"/>
                </a:lnTo>
                <a:lnTo>
                  <a:pt x="2184809" y="2935439"/>
                </a:lnTo>
                <a:lnTo>
                  <a:pt x="2210293" y="2898096"/>
                </a:lnTo>
                <a:lnTo>
                  <a:pt x="2234394" y="2859765"/>
                </a:lnTo>
                <a:lnTo>
                  <a:pt x="2257075" y="2820482"/>
                </a:lnTo>
                <a:lnTo>
                  <a:pt x="2278301" y="2780283"/>
                </a:lnTo>
                <a:lnTo>
                  <a:pt x="2298036" y="2739204"/>
                </a:lnTo>
                <a:lnTo>
                  <a:pt x="2316243" y="2697280"/>
                </a:lnTo>
                <a:lnTo>
                  <a:pt x="2332886" y="2654548"/>
                </a:lnTo>
                <a:lnTo>
                  <a:pt x="2347931" y="2611043"/>
                </a:lnTo>
                <a:lnTo>
                  <a:pt x="2361340" y="2566802"/>
                </a:lnTo>
                <a:lnTo>
                  <a:pt x="2373078" y="2521861"/>
                </a:lnTo>
                <a:lnTo>
                  <a:pt x="2383108" y="2476255"/>
                </a:lnTo>
                <a:lnTo>
                  <a:pt x="2391396" y="2430021"/>
                </a:lnTo>
                <a:lnTo>
                  <a:pt x="2397904" y="2383194"/>
                </a:lnTo>
                <a:lnTo>
                  <a:pt x="2402598" y="2335811"/>
                </a:lnTo>
                <a:lnTo>
                  <a:pt x="2405440" y="2287906"/>
                </a:lnTo>
                <a:lnTo>
                  <a:pt x="2406396" y="2239518"/>
                </a:lnTo>
                <a:lnTo>
                  <a:pt x="2406396" y="1203198"/>
                </a:lnTo>
                <a:lnTo>
                  <a:pt x="2405440" y="1154809"/>
                </a:lnTo>
                <a:lnTo>
                  <a:pt x="2402598" y="1106904"/>
                </a:lnTo>
                <a:lnTo>
                  <a:pt x="2397904" y="1059521"/>
                </a:lnTo>
                <a:lnTo>
                  <a:pt x="2391396" y="1012694"/>
                </a:lnTo>
                <a:lnTo>
                  <a:pt x="2383108" y="966460"/>
                </a:lnTo>
                <a:lnTo>
                  <a:pt x="2373078" y="920854"/>
                </a:lnTo>
                <a:lnTo>
                  <a:pt x="2361340" y="875913"/>
                </a:lnTo>
                <a:lnTo>
                  <a:pt x="2347931" y="831672"/>
                </a:lnTo>
                <a:lnTo>
                  <a:pt x="2332886" y="788167"/>
                </a:lnTo>
                <a:lnTo>
                  <a:pt x="2316243" y="745435"/>
                </a:lnTo>
                <a:lnTo>
                  <a:pt x="2298036" y="703511"/>
                </a:lnTo>
                <a:lnTo>
                  <a:pt x="2278301" y="662432"/>
                </a:lnTo>
                <a:lnTo>
                  <a:pt x="2257075" y="622233"/>
                </a:lnTo>
                <a:lnTo>
                  <a:pt x="2234394" y="582950"/>
                </a:lnTo>
                <a:lnTo>
                  <a:pt x="2210293" y="544619"/>
                </a:lnTo>
                <a:lnTo>
                  <a:pt x="2184809" y="507276"/>
                </a:lnTo>
                <a:lnTo>
                  <a:pt x="2157976" y="470957"/>
                </a:lnTo>
                <a:lnTo>
                  <a:pt x="2129833" y="435698"/>
                </a:lnTo>
                <a:lnTo>
                  <a:pt x="2100413" y="401535"/>
                </a:lnTo>
                <a:lnTo>
                  <a:pt x="2069754" y="368504"/>
                </a:lnTo>
                <a:lnTo>
                  <a:pt x="2037891" y="336641"/>
                </a:lnTo>
                <a:lnTo>
                  <a:pt x="2004860" y="305982"/>
                </a:lnTo>
                <a:lnTo>
                  <a:pt x="1970697" y="276562"/>
                </a:lnTo>
                <a:lnTo>
                  <a:pt x="1935438" y="248419"/>
                </a:lnTo>
                <a:lnTo>
                  <a:pt x="1899119" y="221586"/>
                </a:lnTo>
                <a:lnTo>
                  <a:pt x="1861776" y="196102"/>
                </a:lnTo>
                <a:lnTo>
                  <a:pt x="1823445" y="172001"/>
                </a:lnTo>
                <a:lnTo>
                  <a:pt x="1784162" y="149320"/>
                </a:lnTo>
                <a:lnTo>
                  <a:pt x="1743963" y="128094"/>
                </a:lnTo>
                <a:lnTo>
                  <a:pt x="1702884" y="108359"/>
                </a:lnTo>
                <a:lnTo>
                  <a:pt x="1660960" y="90152"/>
                </a:lnTo>
                <a:lnTo>
                  <a:pt x="1618228" y="73509"/>
                </a:lnTo>
                <a:lnTo>
                  <a:pt x="1574723" y="58464"/>
                </a:lnTo>
                <a:lnTo>
                  <a:pt x="1530482" y="45055"/>
                </a:lnTo>
                <a:lnTo>
                  <a:pt x="1485541" y="33317"/>
                </a:lnTo>
                <a:lnTo>
                  <a:pt x="1439935" y="23287"/>
                </a:lnTo>
                <a:lnTo>
                  <a:pt x="1393701" y="14999"/>
                </a:lnTo>
                <a:lnTo>
                  <a:pt x="1346874" y="8491"/>
                </a:lnTo>
                <a:lnTo>
                  <a:pt x="1299491" y="3797"/>
                </a:lnTo>
                <a:lnTo>
                  <a:pt x="1251586" y="955"/>
                </a:lnTo>
                <a:lnTo>
                  <a:pt x="1203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9" name="Google Shape;289;p30"/>
          <p:cNvSpPr/>
          <p:nvPr/>
        </p:nvSpPr>
        <p:spPr>
          <a:xfrm>
            <a:off x="8405652" y="715050"/>
            <a:ext cx="3585085" cy="6142958"/>
          </a:xfrm>
          <a:custGeom>
            <a:rect b="b" l="l" r="r" t="t"/>
            <a:pathLst>
              <a:path extrusionOk="0" h="4610100" w="2690495">
                <a:moveTo>
                  <a:pt x="1344930" y="0"/>
                </a:moveTo>
                <a:lnTo>
                  <a:pt x="1296689" y="848"/>
                </a:lnTo>
                <a:lnTo>
                  <a:pt x="1248875" y="3376"/>
                </a:lnTo>
                <a:lnTo>
                  <a:pt x="1201518" y="7554"/>
                </a:lnTo>
                <a:lnTo>
                  <a:pt x="1154645" y="13355"/>
                </a:lnTo>
                <a:lnTo>
                  <a:pt x="1108285" y="20748"/>
                </a:lnTo>
                <a:lnTo>
                  <a:pt x="1062466" y="29707"/>
                </a:lnTo>
                <a:lnTo>
                  <a:pt x="1017216" y="40202"/>
                </a:lnTo>
                <a:lnTo>
                  <a:pt x="972565" y="52206"/>
                </a:lnTo>
                <a:lnTo>
                  <a:pt x="928540" y="65689"/>
                </a:lnTo>
                <a:lnTo>
                  <a:pt x="885170" y="80624"/>
                </a:lnTo>
                <a:lnTo>
                  <a:pt x="842484" y="96982"/>
                </a:lnTo>
                <a:lnTo>
                  <a:pt x="800509" y="114734"/>
                </a:lnTo>
                <a:lnTo>
                  <a:pt x="759275" y="133852"/>
                </a:lnTo>
                <a:lnTo>
                  <a:pt x="718809" y="154308"/>
                </a:lnTo>
                <a:lnTo>
                  <a:pt x="679141" y="176072"/>
                </a:lnTo>
                <a:lnTo>
                  <a:pt x="640298" y="199118"/>
                </a:lnTo>
                <a:lnTo>
                  <a:pt x="602310" y="223415"/>
                </a:lnTo>
                <a:lnTo>
                  <a:pt x="565204" y="248937"/>
                </a:lnTo>
                <a:lnTo>
                  <a:pt x="529008" y="275654"/>
                </a:lnTo>
                <a:lnTo>
                  <a:pt x="493753" y="303538"/>
                </a:lnTo>
                <a:lnTo>
                  <a:pt x="459465" y="332560"/>
                </a:lnTo>
                <a:lnTo>
                  <a:pt x="426173" y="362692"/>
                </a:lnTo>
                <a:lnTo>
                  <a:pt x="393906" y="393906"/>
                </a:lnTo>
                <a:lnTo>
                  <a:pt x="362692" y="426173"/>
                </a:lnTo>
                <a:lnTo>
                  <a:pt x="332560" y="459465"/>
                </a:lnTo>
                <a:lnTo>
                  <a:pt x="303538" y="493753"/>
                </a:lnTo>
                <a:lnTo>
                  <a:pt x="275654" y="529008"/>
                </a:lnTo>
                <a:lnTo>
                  <a:pt x="248937" y="565204"/>
                </a:lnTo>
                <a:lnTo>
                  <a:pt x="223415" y="602310"/>
                </a:lnTo>
                <a:lnTo>
                  <a:pt x="199118" y="640298"/>
                </a:lnTo>
                <a:lnTo>
                  <a:pt x="176072" y="679141"/>
                </a:lnTo>
                <a:lnTo>
                  <a:pt x="154308" y="718809"/>
                </a:lnTo>
                <a:lnTo>
                  <a:pt x="133852" y="759275"/>
                </a:lnTo>
                <a:lnTo>
                  <a:pt x="114734" y="800509"/>
                </a:lnTo>
                <a:lnTo>
                  <a:pt x="96982" y="842484"/>
                </a:lnTo>
                <a:lnTo>
                  <a:pt x="80624" y="885170"/>
                </a:lnTo>
                <a:lnTo>
                  <a:pt x="65689" y="928540"/>
                </a:lnTo>
                <a:lnTo>
                  <a:pt x="52206" y="972565"/>
                </a:lnTo>
                <a:lnTo>
                  <a:pt x="40202" y="1017216"/>
                </a:lnTo>
                <a:lnTo>
                  <a:pt x="29707" y="1062466"/>
                </a:lnTo>
                <a:lnTo>
                  <a:pt x="20748" y="1108285"/>
                </a:lnTo>
                <a:lnTo>
                  <a:pt x="13355" y="1154645"/>
                </a:lnTo>
                <a:lnTo>
                  <a:pt x="7554" y="1201518"/>
                </a:lnTo>
                <a:lnTo>
                  <a:pt x="3376" y="1248875"/>
                </a:lnTo>
                <a:lnTo>
                  <a:pt x="848" y="1296689"/>
                </a:lnTo>
                <a:lnTo>
                  <a:pt x="0" y="1344929"/>
                </a:lnTo>
                <a:lnTo>
                  <a:pt x="0" y="4610098"/>
                </a:lnTo>
                <a:lnTo>
                  <a:pt x="2689987" y="4610098"/>
                </a:lnTo>
                <a:lnTo>
                  <a:pt x="2689987" y="1344929"/>
                </a:lnTo>
                <a:lnTo>
                  <a:pt x="2689137" y="1296689"/>
                </a:lnTo>
                <a:lnTo>
                  <a:pt x="2686609" y="1248875"/>
                </a:lnTo>
                <a:lnTo>
                  <a:pt x="2682430" y="1201518"/>
                </a:lnTo>
                <a:lnTo>
                  <a:pt x="2676629" y="1154645"/>
                </a:lnTo>
                <a:lnTo>
                  <a:pt x="2669234" y="1108285"/>
                </a:lnTo>
                <a:lnTo>
                  <a:pt x="2660273" y="1062466"/>
                </a:lnTo>
                <a:lnTo>
                  <a:pt x="2649776" y="1017216"/>
                </a:lnTo>
                <a:lnTo>
                  <a:pt x="2637770" y="972565"/>
                </a:lnTo>
                <a:lnTo>
                  <a:pt x="2624284" y="928540"/>
                </a:lnTo>
                <a:lnTo>
                  <a:pt x="2609346" y="885170"/>
                </a:lnTo>
                <a:lnTo>
                  <a:pt x="2592986" y="842484"/>
                </a:lnTo>
                <a:lnTo>
                  <a:pt x="2575231" y="800509"/>
                </a:lnTo>
                <a:lnTo>
                  <a:pt x="2556109" y="759275"/>
                </a:lnTo>
                <a:lnTo>
                  <a:pt x="2535650" y="718809"/>
                </a:lnTo>
                <a:lnTo>
                  <a:pt x="2513882" y="679141"/>
                </a:lnTo>
                <a:lnTo>
                  <a:pt x="2490833" y="640298"/>
                </a:lnTo>
                <a:lnTo>
                  <a:pt x="2466531" y="602310"/>
                </a:lnTo>
                <a:lnTo>
                  <a:pt x="2441006" y="565204"/>
                </a:lnTo>
                <a:lnTo>
                  <a:pt x="2414285" y="529008"/>
                </a:lnTo>
                <a:lnTo>
                  <a:pt x="2386397" y="493753"/>
                </a:lnTo>
                <a:lnTo>
                  <a:pt x="2357371" y="459465"/>
                </a:lnTo>
                <a:lnTo>
                  <a:pt x="2327235" y="426173"/>
                </a:lnTo>
                <a:lnTo>
                  <a:pt x="2296017" y="393906"/>
                </a:lnTo>
                <a:lnTo>
                  <a:pt x="2263745" y="362692"/>
                </a:lnTo>
                <a:lnTo>
                  <a:pt x="2230450" y="332560"/>
                </a:lnTo>
                <a:lnTo>
                  <a:pt x="2196158" y="303538"/>
                </a:lnTo>
                <a:lnTo>
                  <a:pt x="2160898" y="275654"/>
                </a:lnTo>
                <a:lnTo>
                  <a:pt x="2124699" y="248937"/>
                </a:lnTo>
                <a:lnTo>
                  <a:pt x="2087588" y="223415"/>
                </a:lnTo>
                <a:lnTo>
                  <a:pt x="2049596" y="199118"/>
                </a:lnTo>
                <a:lnTo>
                  <a:pt x="2010750" y="176072"/>
                </a:lnTo>
                <a:lnTo>
                  <a:pt x="1971078" y="154308"/>
                </a:lnTo>
                <a:lnTo>
                  <a:pt x="1930609" y="133852"/>
                </a:lnTo>
                <a:lnTo>
                  <a:pt x="1889371" y="114734"/>
                </a:lnTo>
                <a:lnTo>
                  <a:pt x="1847394" y="96982"/>
                </a:lnTo>
                <a:lnTo>
                  <a:pt x="1804704" y="80624"/>
                </a:lnTo>
                <a:lnTo>
                  <a:pt x="1761332" y="65689"/>
                </a:lnTo>
                <a:lnTo>
                  <a:pt x="1717304" y="52206"/>
                </a:lnTo>
                <a:lnTo>
                  <a:pt x="1672651" y="40202"/>
                </a:lnTo>
                <a:lnTo>
                  <a:pt x="1627399" y="29707"/>
                </a:lnTo>
                <a:lnTo>
                  <a:pt x="1581578" y="20748"/>
                </a:lnTo>
                <a:lnTo>
                  <a:pt x="1535217" y="13355"/>
                </a:lnTo>
                <a:lnTo>
                  <a:pt x="1488342" y="7554"/>
                </a:lnTo>
                <a:lnTo>
                  <a:pt x="1440984" y="3376"/>
                </a:lnTo>
                <a:lnTo>
                  <a:pt x="1393170" y="848"/>
                </a:lnTo>
                <a:lnTo>
                  <a:pt x="1344930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Black"/>
                <a:ea typeface="Arial Black"/>
                <a:cs typeface="Arial Black"/>
                <a:sym typeface="Arial Black"/>
              </a:rPr>
              <a:t>DC controller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4997638" y="1749600"/>
            <a:ext cx="20361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SmartSolar MPPT RS 450|200 - Isolated 11.52 kW Solar Charge Controller with 450 V PV input</a:t>
            </a:r>
            <a:endParaRPr sz="18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2" name="Google Shape;292;p30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1"/>
          <p:cNvGrpSpPr/>
          <p:nvPr/>
        </p:nvGrpSpPr>
        <p:grpSpPr>
          <a:xfrm>
            <a:off x="6707463" y="0"/>
            <a:ext cx="4521086" cy="2658467"/>
            <a:chOff x="5030723" y="0"/>
            <a:chExt cx="3390899" cy="1993900"/>
          </a:xfrm>
        </p:grpSpPr>
        <p:sp>
          <p:nvSpPr>
            <p:cNvPr id="298" name="Google Shape;298;p31"/>
            <p:cNvSpPr/>
            <p:nvPr/>
          </p:nvSpPr>
          <p:spPr>
            <a:xfrm>
              <a:off x="5731763" y="0"/>
              <a:ext cx="2689859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EE8F1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Arial Black"/>
                  <a:ea typeface="Arial Black"/>
                  <a:cs typeface="Arial Black"/>
                  <a:sym typeface="Arial Black"/>
                </a:rPr>
                <a:t>The inverter</a:t>
              </a:r>
              <a:endParaRPr b="1" sz="3600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00" name="Google Shape;30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31"/>
          <p:cNvSpPr/>
          <p:nvPr/>
        </p:nvSpPr>
        <p:spPr>
          <a:xfrm>
            <a:off x="964183" y="6182360"/>
            <a:ext cx="10270417" cy="0"/>
          </a:xfrm>
          <a:custGeom>
            <a:rect b="b" l="l" r="r" t="t"/>
            <a:pathLst>
              <a:path extrusionOk="0" h="120000" w="7707630">
                <a:moveTo>
                  <a:pt x="0" y="0"/>
                </a:moveTo>
                <a:lnTo>
                  <a:pt x="770763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4590172" y="0"/>
            <a:ext cx="894058" cy="575719"/>
            <a:chOff x="3442715" y="0"/>
            <a:chExt cx="670560" cy="431800"/>
          </a:xfrm>
        </p:grpSpPr>
        <p:sp>
          <p:nvSpPr>
            <p:cNvPr id="303" name="Google Shape;303;p31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04" name="Google Shape;30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31"/>
          <p:cNvGrpSpPr/>
          <p:nvPr/>
        </p:nvGrpSpPr>
        <p:grpSpPr>
          <a:xfrm>
            <a:off x="5648819" y="0"/>
            <a:ext cx="894058" cy="575719"/>
            <a:chOff x="4236720" y="0"/>
            <a:chExt cx="670560" cy="431800"/>
          </a:xfrm>
        </p:grpSpPr>
        <p:sp>
          <p:nvSpPr>
            <p:cNvPr id="306" name="Google Shape;306;p31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07" name="Google Shape;30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1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7841801" y="3885949"/>
            <a:ext cx="4354579" cy="2243912"/>
          </a:xfrm>
          <a:custGeom>
            <a:rect b="b" l="l" r="r" t="t"/>
            <a:pathLst>
              <a:path extrusionOk="0" h="2687320" w="4669790">
                <a:moveTo>
                  <a:pt x="4669536" y="0"/>
                </a:moveTo>
                <a:lnTo>
                  <a:pt x="1343406" y="0"/>
                </a:lnTo>
                <a:lnTo>
                  <a:pt x="1295222" y="848"/>
                </a:lnTo>
                <a:lnTo>
                  <a:pt x="1247466" y="3373"/>
                </a:lnTo>
                <a:lnTo>
                  <a:pt x="1200165" y="7546"/>
                </a:lnTo>
                <a:lnTo>
                  <a:pt x="1153347" y="13340"/>
                </a:lnTo>
                <a:lnTo>
                  <a:pt x="1107041" y="20726"/>
                </a:lnTo>
                <a:lnTo>
                  <a:pt x="1061276" y="29675"/>
                </a:lnTo>
                <a:lnTo>
                  <a:pt x="1016079" y="40160"/>
                </a:lnTo>
                <a:lnTo>
                  <a:pt x="971480" y="52150"/>
                </a:lnTo>
                <a:lnTo>
                  <a:pt x="927506" y="65619"/>
                </a:lnTo>
                <a:lnTo>
                  <a:pt x="884186" y="80538"/>
                </a:lnTo>
                <a:lnTo>
                  <a:pt x="841549" y="96878"/>
                </a:lnTo>
                <a:lnTo>
                  <a:pt x="799622" y="114611"/>
                </a:lnTo>
                <a:lnTo>
                  <a:pt x="758435" y="133708"/>
                </a:lnTo>
                <a:lnTo>
                  <a:pt x="718016" y="154142"/>
                </a:lnTo>
                <a:lnTo>
                  <a:pt x="678393" y="175883"/>
                </a:lnTo>
                <a:lnTo>
                  <a:pt x="639594" y="198903"/>
                </a:lnTo>
                <a:lnTo>
                  <a:pt x="601648" y="223175"/>
                </a:lnTo>
                <a:lnTo>
                  <a:pt x="564584" y="248668"/>
                </a:lnTo>
                <a:lnTo>
                  <a:pt x="528429" y="275356"/>
                </a:lnTo>
                <a:lnTo>
                  <a:pt x="493213" y="303209"/>
                </a:lnTo>
                <a:lnTo>
                  <a:pt x="458963" y="332199"/>
                </a:lnTo>
                <a:lnTo>
                  <a:pt x="425708" y="362298"/>
                </a:lnTo>
                <a:lnTo>
                  <a:pt x="393477" y="393477"/>
                </a:lnTo>
                <a:lnTo>
                  <a:pt x="362298" y="425708"/>
                </a:lnTo>
                <a:lnTo>
                  <a:pt x="332199" y="458963"/>
                </a:lnTo>
                <a:lnTo>
                  <a:pt x="303209" y="493213"/>
                </a:lnTo>
                <a:lnTo>
                  <a:pt x="275356" y="528429"/>
                </a:lnTo>
                <a:lnTo>
                  <a:pt x="248668" y="564584"/>
                </a:lnTo>
                <a:lnTo>
                  <a:pt x="223175" y="601648"/>
                </a:lnTo>
                <a:lnTo>
                  <a:pt x="198903" y="639594"/>
                </a:lnTo>
                <a:lnTo>
                  <a:pt x="175883" y="678393"/>
                </a:lnTo>
                <a:lnTo>
                  <a:pt x="154142" y="718016"/>
                </a:lnTo>
                <a:lnTo>
                  <a:pt x="133708" y="758435"/>
                </a:lnTo>
                <a:lnTo>
                  <a:pt x="114611" y="799622"/>
                </a:lnTo>
                <a:lnTo>
                  <a:pt x="96878" y="841549"/>
                </a:lnTo>
                <a:lnTo>
                  <a:pt x="80538" y="884186"/>
                </a:lnTo>
                <a:lnTo>
                  <a:pt x="65619" y="927506"/>
                </a:lnTo>
                <a:lnTo>
                  <a:pt x="52150" y="971480"/>
                </a:lnTo>
                <a:lnTo>
                  <a:pt x="40160" y="1016079"/>
                </a:lnTo>
                <a:lnTo>
                  <a:pt x="29675" y="1061276"/>
                </a:lnTo>
                <a:lnTo>
                  <a:pt x="20726" y="1107041"/>
                </a:lnTo>
                <a:lnTo>
                  <a:pt x="13340" y="1153347"/>
                </a:lnTo>
                <a:lnTo>
                  <a:pt x="7546" y="1200165"/>
                </a:lnTo>
                <a:lnTo>
                  <a:pt x="3373" y="1247466"/>
                </a:lnTo>
                <a:lnTo>
                  <a:pt x="848" y="1295222"/>
                </a:lnTo>
                <a:lnTo>
                  <a:pt x="0" y="1343406"/>
                </a:lnTo>
                <a:lnTo>
                  <a:pt x="848" y="1391589"/>
                </a:lnTo>
                <a:lnTo>
                  <a:pt x="3373" y="1439347"/>
                </a:lnTo>
                <a:lnTo>
                  <a:pt x="7546" y="1486649"/>
                </a:lnTo>
                <a:lnTo>
                  <a:pt x="13340" y="1533467"/>
                </a:lnTo>
                <a:lnTo>
                  <a:pt x="20726" y="1579773"/>
                </a:lnTo>
                <a:lnTo>
                  <a:pt x="29675" y="1625539"/>
                </a:lnTo>
                <a:lnTo>
                  <a:pt x="40160" y="1670736"/>
                </a:lnTo>
                <a:lnTo>
                  <a:pt x="52150" y="1715336"/>
                </a:lnTo>
                <a:lnTo>
                  <a:pt x="65619" y="1759310"/>
                </a:lnTo>
                <a:lnTo>
                  <a:pt x="80538" y="1802630"/>
                </a:lnTo>
                <a:lnTo>
                  <a:pt x="96878" y="1845268"/>
                </a:lnTo>
                <a:lnTo>
                  <a:pt x="114611" y="1887194"/>
                </a:lnTo>
                <a:lnTo>
                  <a:pt x="133708" y="1928381"/>
                </a:lnTo>
                <a:lnTo>
                  <a:pt x="154142" y="1968801"/>
                </a:lnTo>
                <a:lnTo>
                  <a:pt x="175883" y="2008424"/>
                </a:lnTo>
                <a:lnTo>
                  <a:pt x="198903" y="2047223"/>
                </a:lnTo>
                <a:lnTo>
                  <a:pt x="223175" y="2085169"/>
                </a:lnTo>
                <a:lnTo>
                  <a:pt x="248668" y="2122233"/>
                </a:lnTo>
                <a:lnTo>
                  <a:pt x="275356" y="2158387"/>
                </a:lnTo>
                <a:lnTo>
                  <a:pt x="303209" y="2193604"/>
                </a:lnTo>
                <a:lnTo>
                  <a:pt x="332199" y="2227853"/>
                </a:lnTo>
                <a:lnTo>
                  <a:pt x="362298" y="2261108"/>
                </a:lnTo>
                <a:lnTo>
                  <a:pt x="393477" y="2293339"/>
                </a:lnTo>
                <a:lnTo>
                  <a:pt x="425708" y="2324518"/>
                </a:lnTo>
                <a:lnTo>
                  <a:pt x="458963" y="2354616"/>
                </a:lnTo>
                <a:lnTo>
                  <a:pt x="493213" y="2383606"/>
                </a:lnTo>
                <a:lnTo>
                  <a:pt x="528429" y="2411459"/>
                </a:lnTo>
                <a:lnTo>
                  <a:pt x="564584" y="2438146"/>
                </a:lnTo>
                <a:lnTo>
                  <a:pt x="601648" y="2463640"/>
                </a:lnTo>
                <a:lnTo>
                  <a:pt x="639594" y="2487911"/>
                </a:lnTo>
                <a:lnTo>
                  <a:pt x="678393" y="2510931"/>
                </a:lnTo>
                <a:lnTo>
                  <a:pt x="718016" y="2532672"/>
                </a:lnTo>
                <a:lnTo>
                  <a:pt x="758435" y="2553105"/>
                </a:lnTo>
                <a:lnTo>
                  <a:pt x="799622" y="2572202"/>
                </a:lnTo>
                <a:lnTo>
                  <a:pt x="841549" y="2589935"/>
                </a:lnTo>
                <a:lnTo>
                  <a:pt x="884186" y="2606274"/>
                </a:lnTo>
                <a:lnTo>
                  <a:pt x="927506" y="2621193"/>
                </a:lnTo>
                <a:lnTo>
                  <a:pt x="971480" y="2634662"/>
                </a:lnTo>
                <a:lnTo>
                  <a:pt x="1016079" y="2646652"/>
                </a:lnTo>
                <a:lnTo>
                  <a:pt x="1061276" y="2657136"/>
                </a:lnTo>
                <a:lnTo>
                  <a:pt x="1107041" y="2666085"/>
                </a:lnTo>
                <a:lnTo>
                  <a:pt x="1153347" y="2673471"/>
                </a:lnTo>
                <a:lnTo>
                  <a:pt x="1200165" y="2679265"/>
                </a:lnTo>
                <a:lnTo>
                  <a:pt x="1247466" y="2683438"/>
                </a:lnTo>
                <a:lnTo>
                  <a:pt x="1295222" y="2685964"/>
                </a:lnTo>
                <a:lnTo>
                  <a:pt x="1343406" y="2686812"/>
                </a:lnTo>
                <a:lnTo>
                  <a:pt x="4669536" y="2686812"/>
                </a:lnTo>
                <a:lnTo>
                  <a:pt x="46695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max demand power: 4210 W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system voltage : 48V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system current: 87.7A         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00" y="1336428"/>
            <a:ext cx="7004074" cy="3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6707463" y="0"/>
            <a:ext cx="4521086" cy="2658467"/>
            <a:chOff x="5030723" y="0"/>
            <a:chExt cx="3390899" cy="1993900"/>
          </a:xfrm>
        </p:grpSpPr>
        <p:sp>
          <p:nvSpPr>
            <p:cNvPr id="317" name="Google Shape;317;p32"/>
            <p:cNvSpPr/>
            <p:nvPr/>
          </p:nvSpPr>
          <p:spPr>
            <a:xfrm>
              <a:off x="5731763" y="0"/>
              <a:ext cx="2689859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EE8F1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Arial Black"/>
                  <a:ea typeface="Arial Black"/>
                  <a:cs typeface="Arial Black"/>
                  <a:sym typeface="Arial Black"/>
                </a:rPr>
                <a:t>T</a:t>
              </a:r>
              <a:r>
                <a:rPr b="1" lang="en-US" sz="3600">
                  <a:latin typeface="Arial Black"/>
                  <a:ea typeface="Arial Black"/>
                  <a:cs typeface="Arial Black"/>
                  <a:sym typeface="Arial Black"/>
                </a:rPr>
                <a:t>he inverter</a:t>
              </a:r>
              <a:endParaRPr b="1" sz="3600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19" name="Google Shape;31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32"/>
          <p:cNvSpPr/>
          <p:nvPr/>
        </p:nvSpPr>
        <p:spPr>
          <a:xfrm>
            <a:off x="964183" y="6182360"/>
            <a:ext cx="10270417" cy="0"/>
          </a:xfrm>
          <a:custGeom>
            <a:rect b="b" l="l" r="r" t="t"/>
            <a:pathLst>
              <a:path extrusionOk="0" h="120000" w="7707630">
                <a:moveTo>
                  <a:pt x="0" y="0"/>
                </a:moveTo>
                <a:lnTo>
                  <a:pt x="770763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4590172" y="0"/>
            <a:ext cx="894058" cy="575719"/>
            <a:chOff x="3442715" y="0"/>
            <a:chExt cx="670560" cy="431800"/>
          </a:xfrm>
        </p:grpSpPr>
        <p:sp>
          <p:nvSpPr>
            <p:cNvPr id="322" name="Google Shape;322;p32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23" name="Google Shape;32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2"/>
          <p:cNvGrpSpPr/>
          <p:nvPr/>
        </p:nvGrpSpPr>
        <p:grpSpPr>
          <a:xfrm>
            <a:off x="5648819" y="0"/>
            <a:ext cx="894058" cy="575719"/>
            <a:chOff x="4236720" y="0"/>
            <a:chExt cx="670560" cy="431800"/>
          </a:xfrm>
        </p:grpSpPr>
        <p:sp>
          <p:nvSpPr>
            <p:cNvPr id="325" name="Google Shape;325;p32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26" name="Google Shape;32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32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7841801" y="3885949"/>
            <a:ext cx="4354579" cy="2243912"/>
          </a:xfrm>
          <a:custGeom>
            <a:rect b="b" l="l" r="r" t="t"/>
            <a:pathLst>
              <a:path extrusionOk="0" h="2687320" w="4669790">
                <a:moveTo>
                  <a:pt x="4669536" y="0"/>
                </a:moveTo>
                <a:lnTo>
                  <a:pt x="1343406" y="0"/>
                </a:lnTo>
                <a:lnTo>
                  <a:pt x="1295222" y="848"/>
                </a:lnTo>
                <a:lnTo>
                  <a:pt x="1247466" y="3373"/>
                </a:lnTo>
                <a:lnTo>
                  <a:pt x="1200165" y="7546"/>
                </a:lnTo>
                <a:lnTo>
                  <a:pt x="1153347" y="13340"/>
                </a:lnTo>
                <a:lnTo>
                  <a:pt x="1107041" y="20726"/>
                </a:lnTo>
                <a:lnTo>
                  <a:pt x="1061276" y="29675"/>
                </a:lnTo>
                <a:lnTo>
                  <a:pt x="1016079" y="40160"/>
                </a:lnTo>
                <a:lnTo>
                  <a:pt x="971480" y="52150"/>
                </a:lnTo>
                <a:lnTo>
                  <a:pt x="927506" y="65619"/>
                </a:lnTo>
                <a:lnTo>
                  <a:pt x="884186" y="80538"/>
                </a:lnTo>
                <a:lnTo>
                  <a:pt x="841549" y="96878"/>
                </a:lnTo>
                <a:lnTo>
                  <a:pt x="799622" y="114611"/>
                </a:lnTo>
                <a:lnTo>
                  <a:pt x="758435" y="133708"/>
                </a:lnTo>
                <a:lnTo>
                  <a:pt x="718016" y="154142"/>
                </a:lnTo>
                <a:lnTo>
                  <a:pt x="678393" y="175883"/>
                </a:lnTo>
                <a:lnTo>
                  <a:pt x="639594" y="198903"/>
                </a:lnTo>
                <a:lnTo>
                  <a:pt x="601648" y="223175"/>
                </a:lnTo>
                <a:lnTo>
                  <a:pt x="564584" y="248668"/>
                </a:lnTo>
                <a:lnTo>
                  <a:pt x="528429" y="275356"/>
                </a:lnTo>
                <a:lnTo>
                  <a:pt x="493213" y="303209"/>
                </a:lnTo>
                <a:lnTo>
                  <a:pt x="458963" y="332199"/>
                </a:lnTo>
                <a:lnTo>
                  <a:pt x="425708" y="362298"/>
                </a:lnTo>
                <a:lnTo>
                  <a:pt x="393477" y="393477"/>
                </a:lnTo>
                <a:lnTo>
                  <a:pt x="362298" y="425708"/>
                </a:lnTo>
                <a:lnTo>
                  <a:pt x="332199" y="458963"/>
                </a:lnTo>
                <a:lnTo>
                  <a:pt x="303209" y="493213"/>
                </a:lnTo>
                <a:lnTo>
                  <a:pt x="275356" y="528429"/>
                </a:lnTo>
                <a:lnTo>
                  <a:pt x="248668" y="564584"/>
                </a:lnTo>
                <a:lnTo>
                  <a:pt x="223175" y="601648"/>
                </a:lnTo>
                <a:lnTo>
                  <a:pt x="198903" y="639594"/>
                </a:lnTo>
                <a:lnTo>
                  <a:pt x="175883" y="678393"/>
                </a:lnTo>
                <a:lnTo>
                  <a:pt x="154142" y="718016"/>
                </a:lnTo>
                <a:lnTo>
                  <a:pt x="133708" y="758435"/>
                </a:lnTo>
                <a:lnTo>
                  <a:pt x="114611" y="799622"/>
                </a:lnTo>
                <a:lnTo>
                  <a:pt x="96878" y="841549"/>
                </a:lnTo>
                <a:lnTo>
                  <a:pt x="80538" y="884186"/>
                </a:lnTo>
                <a:lnTo>
                  <a:pt x="65619" y="927506"/>
                </a:lnTo>
                <a:lnTo>
                  <a:pt x="52150" y="971480"/>
                </a:lnTo>
                <a:lnTo>
                  <a:pt x="40160" y="1016079"/>
                </a:lnTo>
                <a:lnTo>
                  <a:pt x="29675" y="1061276"/>
                </a:lnTo>
                <a:lnTo>
                  <a:pt x="20726" y="1107041"/>
                </a:lnTo>
                <a:lnTo>
                  <a:pt x="13340" y="1153347"/>
                </a:lnTo>
                <a:lnTo>
                  <a:pt x="7546" y="1200165"/>
                </a:lnTo>
                <a:lnTo>
                  <a:pt x="3373" y="1247466"/>
                </a:lnTo>
                <a:lnTo>
                  <a:pt x="848" y="1295222"/>
                </a:lnTo>
                <a:lnTo>
                  <a:pt x="0" y="1343406"/>
                </a:lnTo>
                <a:lnTo>
                  <a:pt x="848" y="1391589"/>
                </a:lnTo>
                <a:lnTo>
                  <a:pt x="3373" y="1439347"/>
                </a:lnTo>
                <a:lnTo>
                  <a:pt x="7546" y="1486649"/>
                </a:lnTo>
                <a:lnTo>
                  <a:pt x="13340" y="1533467"/>
                </a:lnTo>
                <a:lnTo>
                  <a:pt x="20726" y="1579773"/>
                </a:lnTo>
                <a:lnTo>
                  <a:pt x="29675" y="1625539"/>
                </a:lnTo>
                <a:lnTo>
                  <a:pt x="40160" y="1670736"/>
                </a:lnTo>
                <a:lnTo>
                  <a:pt x="52150" y="1715336"/>
                </a:lnTo>
                <a:lnTo>
                  <a:pt x="65619" y="1759310"/>
                </a:lnTo>
                <a:lnTo>
                  <a:pt x="80538" y="1802630"/>
                </a:lnTo>
                <a:lnTo>
                  <a:pt x="96878" y="1845268"/>
                </a:lnTo>
                <a:lnTo>
                  <a:pt x="114611" y="1887194"/>
                </a:lnTo>
                <a:lnTo>
                  <a:pt x="133708" y="1928381"/>
                </a:lnTo>
                <a:lnTo>
                  <a:pt x="154142" y="1968801"/>
                </a:lnTo>
                <a:lnTo>
                  <a:pt x="175883" y="2008424"/>
                </a:lnTo>
                <a:lnTo>
                  <a:pt x="198903" y="2047223"/>
                </a:lnTo>
                <a:lnTo>
                  <a:pt x="223175" y="2085169"/>
                </a:lnTo>
                <a:lnTo>
                  <a:pt x="248668" y="2122233"/>
                </a:lnTo>
                <a:lnTo>
                  <a:pt x="275356" y="2158387"/>
                </a:lnTo>
                <a:lnTo>
                  <a:pt x="303209" y="2193604"/>
                </a:lnTo>
                <a:lnTo>
                  <a:pt x="332199" y="2227853"/>
                </a:lnTo>
                <a:lnTo>
                  <a:pt x="362298" y="2261108"/>
                </a:lnTo>
                <a:lnTo>
                  <a:pt x="393477" y="2293339"/>
                </a:lnTo>
                <a:lnTo>
                  <a:pt x="425708" y="2324518"/>
                </a:lnTo>
                <a:lnTo>
                  <a:pt x="458963" y="2354616"/>
                </a:lnTo>
                <a:lnTo>
                  <a:pt x="493213" y="2383606"/>
                </a:lnTo>
                <a:lnTo>
                  <a:pt x="528429" y="2411459"/>
                </a:lnTo>
                <a:lnTo>
                  <a:pt x="564584" y="2438146"/>
                </a:lnTo>
                <a:lnTo>
                  <a:pt x="601648" y="2463640"/>
                </a:lnTo>
                <a:lnTo>
                  <a:pt x="639594" y="2487911"/>
                </a:lnTo>
                <a:lnTo>
                  <a:pt x="678393" y="2510931"/>
                </a:lnTo>
                <a:lnTo>
                  <a:pt x="718016" y="2532672"/>
                </a:lnTo>
                <a:lnTo>
                  <a:pt x="758435" y="2553105"/>
                </a:lnTo>
                <a:lnTo>
                  <a:pt x="799622" y="2572202"/>
                </a:lnTo>
                <a:lnTo>
                  <a:pt x="841549" y="2589935"/>
                </a:lnTo>
                <a:lnTo>
                  <a:pt x="884186" y="2606274"/>
                </a:lnTo>
                <a:lnTo>
                  <a:pt x="927506" y="2621193"/>
                </a:lnTo>
                <a:lnTo>
                  <a:pt x="971480" y="2634662"/>
                </a:lnTo>
                <a:lnTo>
                  <a:pt x="1016079" y="2646652"/>
                </a:lnTo>
                <a:lnTo>
                  <a:pt x="1061276" y="2657136"/>
                </a:lnTo>
                <a:lnTo>
                  <a:pt x="1107041" y="2666085"/>
                </a:lnTo>
                <a:lnTo>
                  <a:pt x="1153347" y="2673471"/>
                </a:lnTo>
                <a:lnTo>
                  <a:pt x="1200165" y="2679265"/>
                </a:lnTo>
                <a:lnTo>
                  <a:pt x="1247466" y="2683438"/>
                </a:lnTo>
                <a:lnTo>
                  <a:pt x="1295222" y="2685964"/>
                </a:lnTo>
                <a:lnTo>
                  <a:pt x="1343406" y="2686812"/>
                </a:lnTo>
                <a:lnTo>
                  <a:pt x="4669536" y="2686812"/>
                </a:lnTo>
                <a:lnTo>
                  <a:pt x="46695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Load profile</a:t>
            </a:r>
            <a:endParaRPr sz="2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9" name="Google Shape;329;p32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6">
            <a:alphaModFix/>
          </a:blip>
          <a:srcRect b="25356" l="0" r="0" t="0"/>
          <a:stretch/>
        </p:blipFill>
        <p:spPr>
          <a:xfrm>
            <a:off x="633775" y="1030550"/>
            <a:ext cx="6344675" cy="443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3"/>
          <p:cNvGrpSpPr/>
          <p:nvPr/>
        </p:nvGrpSpPr>
        <p:grpSpPr>
          <a:xfrm>
            <a:off x="6707463" y="0"/>
            <a:ext cx="4521086" cy="2658467"/>
            <a:chOff x="5030723" y="0"/>
            <a:chExt cx="3390899" cy="1993900"/>
          </a:xfrm>
        </p:grpSpPr>
        <p:sp>
          <p:nvSpPr>
            <p:cNvPr id="336" name="Google Shape;336;p33"/>
            <p:cNvSpPr/>
            <p:nvPr/>
          </p:nvSpPr>
          <p:spPr>
            <a:xfrm>
              <a:off x="5731763" y="0"/>
              <a:ext cx="2689859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EE8F1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Arial Black"/>
                  <a:ea typeface="Arial Black"/>
                  <a:cs typeface="Arial Black"/>
                  <a:sym typeface="Arial Black"/>
                </a:rPr>
                <a:t>The inverter</a:t>
              </a:r>
              <a:endParaRPr b="1" sz="3600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38" name="Google Shape;33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33"/>
          <p:cNvSpPr/>
          <p:nvPr/>
        </p:nvSpPr>
        <p:spPr>
          <a:xfrm>
            <a:off x="964183" y="6182360"/>
            <a:ext cx="10270417" cy="0"/>
          </a:xfrm>
          <a:custGeom>
            <a:rect b="b" l="l" r="r" t="t"/>
            <a:pathLst>
              <a:path extrusionOk="0" h="120000" w="7707630">
                <a:moveTo>
                  <a:pt x="0" y="0"/>
                </a:moveTo>
                <a:lnTo>
                  <a:pt x="770763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340" name="Google Shape;340;p33"/>
          <p:cNvGrpSpPr/>
          <p:nvPr/>
        </p:nvGrpSpPr>
        <p:grpSpPr>
          <a:xfrm>
            <a:off x="4590172" y="0"/>
            <a:ext cx="894058" cy="575719"/>
            <a:chOff x="3442715" y="0"/>
            <a:chExt cx="670560" cy="431800"/>
          </a:xfrm>
        </p:grpSpPr>
        <p:sp>
          <p:nvSpPr>
            <p:cNvPr id="341" name="Google Shape;341;p33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42" name="Google Shape;34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33"/>
          <p:cNvGrpSpPr/>
          <p:nvPr/>
        </p:nvGrpSpPr>
        <p:grpSpPr>
          <a:xfrm>
            <a:off x="5648819" y="0"/>
            <a:ext cx="894058" cy="575719"/>
            <a:chOff x="4236720" y="0"/>
            <a:chExt cx="670560" cy="431800"/>
          </a:xfrm>
        </p:grpSpPr>
        <p:sp>
          <p:nvSpPr>
            <p:cNvPr id="344" name="Google Shape;344;p33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45" name="Google Shape;34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7841801" y="3885949"/>
            <a:ext cx="4354579" cy="2243912"/>
          </a:xfrm>
          <a:custGeom>
            <a:rect b="b" l="l" r="r" t="t"/>
            <a:pathLst>
              <a:path extrusionOk="0" h="2687320" w="4669790">
                <a:moveTo>
                  <a:pt x="4669536" y="0"/>
                </a:moveTo>
                <a:lnTo>
                  <a:pt x="1343406" y="0"/>
                </a:lnTo>
                <a:lnTo>
                  <a:pt x="1295222" y="848"/>
                </a:lnTo>
                <a:lnTo>
                  <a:pt x="1247466" y="3373"/>
                </a:lnTo>
                <a:lnTo>
                  <a:pt x="1200165" y="7546"/>
                </a:lnTo>
                <a:lnTo>
                  <a:pt x="1153347" y="13340"/>
                </a:lnTo>
                <a:lnTo>
                  <a:pt x="1107041" y="20726"/>
                </a:lnTo>
                <a:lnTo>
                  <a:pt x="1061276" y="29675"/>
                </a:lnTo>
                <a:lnTo>
                  <a:pt x="1016079" y="40160"/>
                </a:lnTo>
                <a:lnTo>
                  <a:pt x="971480" y="52150"/>
                </a:lnTo>
                <a:lnTo>
                  <a:pt x="927506" y="65619"/>
                </a:lnTo>
                <a:lnTo>
                  <a:pt x="884186" y="80538"/>
                </a:lnTo>
                <a:lnTo>
                  <a:pt x="841549" y="96878"/>
                </a:lnTo>
                <a:lnTo>
                  <a:pt x="799622" y="114611"/>
                </a:lnTo>
                <a:lnTo>
                  <a:pt x="758435" y="133708"/>
                </a:lnTo>
                <a:lnTo>
                  <a:pt x="718016" y="154142"/>
                </a:lnTo>
                <a:lnTo>
                  <a:pt x="678393" y="175883"/>
                </a:lnTo>
                <a:lnTo>
                  <a:pt x="639594" y="198903"/>
                </a:lnTo>
                <a:lnTo>
                  <a:pt x="601648" y="223175"/>
                </a:lnTo>
                <a:lnTo>
                  <a:pt x="564584" y="248668"/>
                </a:lnTo>
                <a:lnTo>
                  <a:pt x="528429" y="275356"/>
                </a:lnTo>
                <a:lnTo>
                  <a:pt x="493213" y="303209"/>
                </a:lnTo>
                <a:lnTo>
                  <a:pt x="458963" y="332199"/>
                </a:lnTo>
                <a:lnTo>
                  <a:pt x="425708" y="362298"/>
                </a:lnTo>
                <a:lnTo>
                  <a:pt x="393477" y="393477"/>
                </a:lnTo>
                <a:lnTo>
                  <a:pt x="362298" y="425708"/>
                </a:lnTo>
                <a:lnTo>
                  <a:pt x="332199" y="458963"/>
                </a:lnTo>
                <a:lnTo>
                  <a:pt x="303209" y="493213"/>
                </a:lnTo>
                <a:lnTo>
                  <a:pt x="275356" y="528429"/>
                </a:lnTo>
                <a:lnTo>
                  <a:pt x="248668" y="564584"/>
                </a:lnTo>
                <a:lnTo>
                  <a:pt x="223175" y="601648"/>
                </a:lnTo>
                <a:lnTo>
                  <a:pt x="198903" y="639594"/>
                </a:lnTo>
                <a:lnTo>
                  <a:pt x="175883" y="678393"/>
                </a:lnTo>
                <a:lnTo>
                  <a:pt x="154142" y="718016"/>
                </a:lnTo>
                <a:lnTo>
                  <a:pt x="133708" y="758435"/>
                </a:lnTo>
                <a:lnTo>
                  <a:pt x="114611" y="799622"/>
                </a:lnTo>
                <a:lnTo>
                  <a:pt x="96878" y="841549"/>
                </a:lnTo>
                <a:lnTo>
                  <a:pt x="80538" y="884186"/>
                </a:lnTo>
                <a:lnTo>
                  <a:pt x="65619" y="927506"/>
                </a:lnTo>
                <a:lnTo>
                  <a:pt x="52150" y="971480"/>
                </a:lnTo>
                <a:lnTo>
                  <a:pt x="40160" y="1016079"/>
                </a:lnTo>
                <a:lnTo>
                  <a:pt x="29675" y="1061276"/>
                </a:lnTo>
                <a:lnTo>
                  <a:pt x="20726" y="1107041"/>
                </a:lnTo>
                <a:lnTo>
                  <a:pt x="13340" y="1153347"/>
                </a:lnTo>
                <a:lnTo>
                  <a:pt x="7546" y="1200165"/>
                </a:lnTo>
                <a:lnTo>
                  <a:pt x="3373" y="1247466"/>
                </a:lnTo>
                <a:lnTo>
                  <a:pt x="848" y="1295222"/>
                </a:lnTo>
                <a:lnTo>
                  <a:pt x="0" y="1343406"/>
                </a:lnTo>
                <a:lnTo>
                  <a:pt x="848" y="1391589"/>
                </a:lnTo>
                <a:lnTo>
                  <a:pt x="3373" y="1439347"/>
                </a:lnTo>
                <a:lnTo>
                  <a:pt x="7546" y="1486649"/>
                </a:lnTo>
                <a:lnTo>
                  <a:pt x="13340" y="1533467"/>
                </a:lnTo>
                <a:lnTo>
                  <a:pt x="20726" y="1579773"/>
                </a:lnTo>
                <a:lnTo>
                  <a:pt x="29675" y="1625539"/>
                </a:lnTo>
                <a:lnTo>
                  <a:pt x="40160" y="1670736"/>
                </a:lnTo>
                <a:lnTo>
                  <a:pt x="52150" y="1715336"/>
                </a:lnTo>
                <a:lnTo>
                  <a:pt x="65619" y="1759310"/>
                </a:lnTo>
                <a:lnTo>
                  <a:pt x="80538" y="1802630"/>
                </a:lnTo>
                <a:lnTo>
                  <a:pt x="96878" y="1845268"/>
                </a:lnTo>
                <a:lnTo>
                  <a:pt x="114611" y="1887194"/>
                </a:lnTo>
                <a:lnTo>
                  <a:pt x="133708" y="1928381"/>
                </a:lnTo>
                <a:lnTo>
                  <a:pt x="154142" y="1968801"/>
                </a:lnTo>
                <a:lnTo>
                  <a:pt x="175883" y="2008424"/>
                </a:lnTo>
                <a:lnTo>
                  <a:pt x="198903" y="2047223"/>
                </a:lnTo>
                <a:lnTo>
                  <a:pt x="223175" y="2085169"/>
                </a:lnTo>
                <a:lnTo>
                  <a:pt x="248668" y="2122233"/>
                </a:lnTo>
                <a:lnTo>
                  <a:pt x="275356" y="2158387"/>
                </a:lnTo>
                <a:lnTo>
                  <a:pt x="303209" y="2193604"/>
                </a:lnTo>
                <a:lnTo>
                  <a:pt x="332199" y="2227853"/>
                </a:lnTo>
                <a:lnTo>
                  <a:pt x="362298" y="2261108"/>
                </a:lnTo>
                <a:lnTo>
                  <a:pt x="393477" y="2293339"/>
                </a:lnTo>
                <a:lnTo>
                  <a:pt x="425708" y="2324518"/>
                </a:lnTo>
                <a:lnTo>
                  <a:pt x="458963" y="2354616"/>
                </a:lnTo>
                <a:lnTo>
                  <a:pt x="493213" y="2383606"/>
                </a:lnTo>
                <a:lnTo>
                  <a:pt x="528429" y="2411459"/>
                </a:lnTo>
                <a:lnTo>
                  <a:pt x="564584" y="2438146"/>
                </a:lnTo>
                <a:lnTo>
                  <a:pt x="601648" y="2463640"/>
                </a:lnTo>
                <a:lnTo>
                  <a:pt x="639594" y="2487911"/>
                </a:lnTo>
                <a:lnTo>
                  <a:pt x="678393" y="2510931"/>
                </a:lnTo>
                <a:lnTo>
                  <a:pt x="718016" y="2532672"/>
                </a:lnTo>
                <a:lnTo>
                  <a:pt x="758435" y="2553105"/>
                </a:lnTo>
                <a:lnTo>
                  <a:pt x="799622" y="2572202"/>
                </a:lnTo>
                <a:lnTo>
                  <a:pt x="841549" y="2589935"/>
                </a:lnTo>
                <a:lnTo>
                  <a:pt x="884186" y="2606274"/>
                </a:lnTo>
                <a:lnTo>
                  <a:pt x="927506" y="2621193"/>
                </a:lnTo>
                <a:lnTo>
                  <a:pt x="971480" y="2634662"/>
                </a:lnTo>
                <a:lnTo>
                  <a:pt x="1016079" y="2646652"/>
                </a:lnTo>
                <a:lnTo>
                  <a:pt x="1061276" y="2657136"/>
                </a:lnTo>
                <a:lnTo>
                  <a:pt x="1107041" y="2666085"/>
                </a:lnTo>
                <a:lnTo>
                  <a:pt x="1153347" y="2673471"/>
                </a:lnTo>
                <a:lnTo>
                  <a:pt x="1200165" y="2679265"/>
                </a:lnTo>
                <a:lnTo>
                  <a:pt x="1247466" y="2683438"/>
                </a:lnTo>
                <a:lnTo>
                  <a:pt x="1295222" y="2685964"/>
                </a:lnTo>
                <a:lnTo>
                  <a:pt x="1343406" y="2686812"/>
                </a:lnTo>
                <a:lnTo>
                  <a:pt x="4669536" y="2686812"/>
                </a:lnTo>
                <a:lnTo>
                  <a:pt x="46695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Surge Power Calculation</a:t>
            </a:r>
            <a:endParaRPr sz="2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8" name="Google Shape;348;p33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graphicFrame>
        <p:nvGraphicFramePr>
          <p:cNvPr id="349" name="Google Shape;349;p33"/>
          <p:cNvGraphicFramePr/>
          <p:nvPr/>
        </p:nvGraphicFramePr>
        <p:xfrm>
          <a:off x="742950" y="81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{481F1226-3FFE-4E56-9E27-0ACC1FCB2009}</a:tableStyleId>
              </a:tblPr>
              <a:tblGrid>
                <a:gridCol w="1733425"/>
                <a:gridCol w="866725"/>
                <a:gridCol w="1733425"/>
                <a:gridCol w="2279125"/>
              </a:tblGrid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Appliance</a:t>
                      </a:r>
                      <a:endParaRPr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No. 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Surge Power </a:t>
                      </a:r>
                      <a:r>
                        <a:rPr lang="en-US" sz="1200">
                          <a:solidFill>
                            <a:srgbClr val="EE8F1A"/>
                          </a:solidFill>
                        </a:rPr>
                        <a:t>(Watt)</a:t>
                      </a:r>
                      <a:endParaRPr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Steady-State Power </a:t>
                      </a:r>
                      <a:r>
                        <a:rPr lang="en-US" sz="1200">
                          <a:solidFill>
                            <a:srgbClr val="EE8F1A"/>
                          </a:solidFill>
                        </a:rPr>
                        <a:t>(Watt)</a:t>
                      </a:r>
                      <a:endParaRPr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Fridge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216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AC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4500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1500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Washing Machine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3300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Microwave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1200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1200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Electric Heater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1125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1125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Kettle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Lamps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–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Router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–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Domestic 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–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500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Chargers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–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95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</a:tr>
              <a:tr h="395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the total surge power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22.494 KWatt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/>
          <p:nvPr/>
        </p:nvSpPr>
        <p:spPr>
          <a:xfrm>
            <a:off x="0" y="1637792"/>
            <a:ext cx="8663602" cy="358085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6" name="Google Shape;356;p34"/>
          <p:cNvSpPr txBox="1"/>
          <p:nvPr>
            <p:ph type="title"/>
          </p:nvPr>
        </p:nvSpPr>
        <p:spPr>
          <a:xfrm>
            <a:off x="443125" y="1868000"/>
            <a:ext cx="53208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lt1"/>
                </a:solidFill>
              </a:rPr>
              <a:t>Simulation on PVsyst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357" name="Google Shape;357;p34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51" y="2976684"/>
            <a:ext cx="4641700" cy="1965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546" y="1703399"/>
            <a:ext cx="8288603" cy="43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196777" cy="9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5">
            <a:alphaModFix/>
          </a:blip>
          <a:srcRect b="0" l="0" r="8667" t="0"/>
          <a:stretch/>
        </p:blipFill>
        <p:spPr>
          <a:xfrm>
            <a:off x="0" y="929975"/>
            <a:ext cx="5608899" cy="24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707126"/>
            <a:ext cx="4672132" cy="270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7220050" y="1134500"/>
            <a:ext cx="2037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STORAGE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1255725" y="3296300"/>
            <a:ext cx="3568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CONSUMPTION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96777" cy="9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sp>
        <p:nvSpPr>
          <p:cNvPr id="379" name="Google Shape;379;p36"/>
          <p:cNvSpPr txBox="1"/>
          <p:nvPr/>
        </p:nvSpPr>
        <p:spPr>
          <a:xfrm>
            <a:off x="1425675" y="1336550"/>
            <a:ext cx="2196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PV ARRAY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8075"/>
            <a:ext cx="47434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850" y="1468350"/>
            <a:ext cx="7143750" cy="42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/>
        </p:nvSpPr>
        <p:spPr>
          <a:xfrm>
            <a:off x="5334975" y="890450"/>
            <a:ext cx="6265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COST ANALYSIS AND PAYBACK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96777" cy="9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sp>
        <p:nvSpPr>
          <p:cNvPr id="390" name="Google Shape;390;p37"/>
          <p:cNvSpPr txBox="1"/>
          <p:nvPr/>
        </p:nvSpPr>
        <p:spPr>
          <a:xfrm>
            <a:off x="3738750" y="610825"/>
            <a:ext cx="4714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SIMULATION OUTPUTS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4243950" y="1056925"/>
            <a:ext cx="37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Used seasonal tilting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75" y="1121475"/>
            <a:ext cx="3811424" cy="247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75" y="3869575"/>
            <a:ext cx="3811426" cy="24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500" y="1690186"/>
            <a:ext cx="3704100" cy="217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1550" y="3869575"/>
            <a:ext cx="3586051" cy="21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7599" y="1640275"/>
            <a:ext cx="4057201" cy="41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742675" y="4284075"/>
            <a:ext cx="1454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62830"/>
                </a:solidFill>
              </a:rPr>
              <a:t>The array operates most frequently in the 4–8 kW power range</a:t>
            </a:r>
            <a:endParaRPr sz="1200">
              <a:solidFill>
                <a:srgbClr val="D62830"/>
              </a:solidFill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525500" y="4865750"/>
            <a:ext cx="15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</a:rPr>
              <a:t>Typical PR for real-world systems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</a:rPr>
              <a:t>and a near optimal solar fraction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3369375" y="2284550"/>
            <a:ext cx="12723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highlight>
                  <a:schemeClr val="dk1"/>
                </a:highlight>
              </a:rPr>
              <a:t>Energy supplied is nearly constant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608" y="2349150"/>
            <a:ext cx="8728717" cy="36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19" y="6451600"/>
            <a:ext cx="1016000" cy="2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/>
          <p:nvPr/>
        </p:nvSpPr>
        <p:spPr>
          <a:xfrm>
            <a:off x="0" y="3518416"/>
            <a:ext cx="3574008" cy="359608"/>
          </a:xfrm>
          <a:custGeom>
            <a:rect b="b" l="l" r="r" t="t"/>
            <a:pathLst>
              <a:path extrusionOk="0" h="269875" w="3503929">
                <a:moveTo>
                  <a:pt x="3368802" y="0"/>
                </a:moveTo>
                <a:lnTo>
                  <a:pt x="0" y="0"/>
                </a:lnTo>
                <a:lnTo>
                  <a:pt x="0" y="269748"/>
                </a:lnTo>
                <a:lnTo>
                  <a:pt x="3368802" y="269748"/>
                </a:lnTo>
                <a:lnTo>
                  <a:pt x="3411455" y="262877"/>
                </a:lnTo>
                <a:lnTo>
                  <a:pt x="3448482" y="243742"/>
                </a:lnTo>
                <a:lnTo>
                  <a:pt x="3477670" y="214554"/>
                </a:lnTo>
                <a:lnTo>
                  <a:pt x="3496805" y="177527"/>
                </a:lnTo>
                <a:lnTo>
                  <a:pt x="3503676" y="134874"/>
                </a:lnTo>
                <a:lnTo>
                  <a:pt x="3496805" y="92220"/>
                </a:lnTo>
                <a:lnTo>
                  <a:pt x="3477670" y="55193"/>
                </a:lnTo>
                <a:lnTo>
                  <a:pt x="3448482" y="26005"/>
                </a:lnTo>
                <a:lnTo>
                  <a:pt x="3411455" y="6870"/>
                </a:lnTo>
                <a:lnTo>
                  <a:pt x="3368802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7" name="Google Shape;407;p38"/>
          <p:cNvSpPr/>
          <p:nvPr/>
        </p:nvSpPr>
        <p:spPr>
          <a:xfrm>
            <a:off x="7520431" y="1989328"/>
            <a:ext cx="4671905" cy="359833"/>
          </a:xfrm>
          <a:custGeom>
            <a:rect b="b" l="l" r="r" t="t"/>
            <a:pathLst>
              <a:path extrusionOk="0" h="269875" w="3503929">
                <a:moveTo>
                  <a:pt x="3503675" y="0"/>
                </a:moveTo>
                <a:lnTo>
                  <a:pt x="134874" y="0"/>
                </a:ln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4"/>
                </a:lnTo>
                <a:lnTo>
                  <a:pt x="6870" y="177527"/>
                </a:lnTo>
                <a:lnTo>
                  <a:pt x="26005" y="214554"/>
                </a:lnTo>
                <a:lnTo>
                  <a:pt x="55193" y="243742"/>
                </a:lnTo>
                <a:lnTo>
                  <a:pt x="92220" y="262877"/>
                </a:lnTo>
                <a:lnTo>
                  <a:pt x="134874" y="269748"/>
                </a:lnTo>
                <a:lnTo>
                  <a:pt x="3503675" y="269748"/>
                </a:lnTo>
                <a:lnTo>
                  <a:pt x="3503675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8" name="Google Shape;408;p38"/>
          <p:cNvSpPr/>
          <p:nvPr/>
        </p:nvSpPr>
        <p:spPr>
          <a:xfrm>
            <a:off x="0" y="416500"/>
            <a:ext cx="3852577" cy="2895587"/>
          </a:xfrm>
          <a:custGeom>
            <a:rect b="b" l="l" r="r" t="t"/>
            <a:pathLst>
              <a:path extrusionOk="0" h="2687320" w="4669790">
                <a:moveTo>
                  <a:pt x="3326129" y="0"/>
                </a:moveTo>
                <a:lnTo>
                  <a:pt x="0" y="0"/>
                </a:lnTo>
                <a:lnTo>
                  <a:pt x="0" y="2686811"/>
                </a:lnTo>
                <a:lnTo>
                  <a:pt x="3326129" y="2686811"/>
                </a:lnTo>
                <a:lnTo>
                  <a:pt x="3374313" y="2685963"/>
                </a:lnTo>
                <a:lnTo>
                  <a:pt x="3422069" y="2683438"/>
                </a:lnTo>
                <a:lnTo>
                  <a:pt x="3469370" y="2679265"/>
                </a:lnTo>
                <a:lnTo>
                  <a:pt x="3516188" y="2673471"/>
                </a:lnTo>
                <a:lnTo>
                  <a:pt x="3562494" y="2666085"/>
                </a:lnTo>
                <a:lnTo>
                  <a:pt x="3608259" y="2657136"/>
                </a:lnTo>
                <a:lnTo>
                  <a:pt x="3653456" y="2646651"/>
                </a:lnTo>
                <a:lnTo>
                  <a:pt x="3698055" y="2634661"/>
                </a:lnTo>
                <a:lnTo>
                  <a:pt x="3742029" y="2621192"/>
                </a:lnTo>
                <a:lnTo>
                  <a:pt x="3785349" y="2606273"/>
                </a:lnTo>
                <a:lnTo>
                  <a:pt x="3827986" y="2589933"/>
                </a:lnTo>
                <a:lnTo>
                  <a:pt x="3869913" y="2572200"/>
                </a:lnTo>
                <a:lnTo>
                  <a:pt x="3911100" y="2553103"/>
                </a:lnTo>
                <a:lnTo>
                  <a:pt x="3951519" y="2532669"/>
                </a:lnTo>
                <a:lnTo>
                  <a:pt x="3991142" y="2510928"/>
                </a:lnTo>
                <a:lnTo>
                  <a:pt x="4029941" y="2487908"/>
                </a:lnTo>
                <a:lnTo>
                  <a:pt x="4067887" y="2463636"/>
                </a:lnTo>
                <a:lnTo>
                  <a:pt x="4104951" y="2438143"/>
                </a:lnTo>
                <a:lnTo>
                  <a:pt x="4141106" y="2411455"/>
                </a:lnTo>
                <a:lnTo>
                  <a:pt x="4176322" y="2383602"/>
                </a:lnTo>
                <a:lnTo>
                  <a:pt x="4210572" y="2354612"/>
                </a:lnTo>
                <a:lnTo>
                  <a:pt x="4243827" y="2324513"/>
                </a:lnTo>
                <a:lnTo>
                  <a:pt x="4276058" y="2293334"/>
                </a:lnTo>
                <a:lnTo>
                  <a:pt x="4307237" y="2261103"/>
                </a:lnTo>
                <a:lnTo>
                  <a:pt x="4337336" y="2227848"/>
                </a:lnTo>
                <a:lnTo>
                  <a:pt x="4366326" y="2193598"/>
                </a:lnTo>
                <a:lnTo>
                  <a:pt x="4394179" y="2158382"/>
                </a:lnTo>
                <a:lnTo>
                  <a:pt x="4420867" y="2122227"/>
                </a:lnTo>
                <a:lnTo>
                  <a:pt x="4446360" y="2085163"/>
                </a:lnTo>
                <a:lnTo>
                  <a:pt x="4470632" y="2047217"/>
                </a:lnTo>
                <a:lnTo>
                  <a:pt x="4493652" y="2008418"/>
                </a:lnTo>
                <a:lnTo>
                  <a:pt x="4515393" y="1968795"/>
                </a:lnTo>
                <a:lnTo>
                  <a:pt x="4535827" y="1928376"/>
                </a:lnTo>
                <a:lnTo>
                  <a:pt x="4554924" y="1887189"/>
                </a:lnTo>
                <a:lnTo>
                  <a:pt x="4572657" y="1845262"/>
                </a:lnTo>
                <a:lnTo>
                  <a:pt x="4588997" y="1802625"/>
                </a:lnTo>
                <a:lnTo>
                  <a:pt x="4603916" y="1759305"/>
                </a:lnTo>
                <a:lnTo>
                  <a:pt x="4617385" y="1715331"/>
                </a:lnTo>
                <a:lnTo>
                  <a:pt x="4629375" y="1670732"/>
                </a:lnTo>
                <a:lnTo>
                  <a:pt x="4639860" y="1625535"/>
                </a:lnTo>
                <a:lnTo>
                  <a:pt x="4648809" y="1579770"/>
                </a:lnTo>
                <a:lnTo>
                  <a:pt x="4656195" y="1533464"/>
                </a:lnTo>
                <a:lnTo>
                  <a:pt x="4661989" y="1486646"/>
                </a:lnTo>
                <a:lnTo>
                  <a:pt x="4666162" y="1439345"/>
                </a:lnTo>
                <a:lnTo>
                  <a:pt x="4668687" y="1391589"/>
                </a:lnTo>
                <a:lnTo>
                  <a:pt x="4669536" y="1343405"/>
                </a:lnTo>
                <a:lnTo>
                  <a:pt x="4668687" y="1295222"/>
                </a:lnTo>
                <a:lnTo>
                  <a:pt x="4666162" y="1247466"/>
                </a:lnTo>
                <a:lnTo>
                  <a:pt x="4661989" y="1200165"/>
                </a:lnTo>
                <a:lnTo>
                  <a:pt x="4656195" y="1153347"/>
                </a:lnTo>
                <a:lnTo>
                  <a:pt x="4648809" y="1107041"/>
                </a:lnTo>
                <a:lnTo>
                  <a:pt x="4639860" y="1061276"/>
                </a:lnTo>
                <a:lnTo>
                  <a:pt x="4629375" y="1016079"/>
                </a:lnTo>
                <a:lnTo>
                  <a:pt x="4617385" y="971480"/>
                </a:lnTo>
                <a:lnTo>
                  <a:pt x="4603916" y="927506"/>
                </a:lnTo>
                <a:lnTo>
                  <a:pt x="4588997" y="884186"/>
                </a:lnTo>
                <a:lnTo>
                  <a:pt x="4572657" y="841549"/>
                </a:lnTo>
                <a:lnTo>
                  <a:pt x="4554924" y="799622"/>
                </a:lnTo>
                <a:lnTo>
                  <a:pt x="4535827" y="758435"/>
                </a:lnTo>
                <a:lnTo>
                  <a:pt x="4515393" y="718016"/>
                </a:lnTo>
                <a:lnTo>
                  <a:pt x="4493652" y="678393"/>
                </a:lnTo>
                <a:lnTo>
                  <a:pt x="4470632" y="639594"/>
                </a:lnTo>
                <a:lnTo>
                  <a:pt x="4446360" y="601648"/>
                </a:lnTo>
                <a:lnTo>
                  <a:pt x="4420867" y="564584"/>
                </a:lnTo>
                <a:lnTo>
                  <a:pt x="4394179" y="528429"/>
                </a:lnTo>
                <a:lnTo>
                  <a:pt x="4366326" y="493213"/>
                </a:lnTo>
                <a:lnTo>
                  <a:pt x="4337336" y="458963"/>
                </a:lnTo>
                <a:lnTo>
                  <a:pt x="4307237" y="425708"/>
                </a:lnTo>
                <a:lnTo>
                  <a:pt x="4276058" y="393477"/>
                </a:lnTo>
                <a:lnTo>
                  <a:pt x="4243827" y="362298"/>
                </a:lnTo>
                <a:lnTo>
                  <a:pt x="4210572" y="332199"/>
                </a:lnTo>
                <a:lnTo>
                  <a:pt x="4176322" y="303209"/>
                </a:lnTo>
                <a:lnTo>
                  <a:pt x="4141106" y="275356"/>
                </a:lnTo>
                <a:lnTo>
                  <a:pt x="4104951" y="248668"/>
                </a:lnTo>
                <a:lnTo>
                  <a:pt x="4067887" y="223175"/>
                </a:lnTo>
                <a:lnTo>
                  <a:pt x="4029941" y="198903"/>
                </a:lnTo>
                <a:lnTo>
                  <a:pt x="3991142" y="175883"/>
                </a:lnTo>
                <a:lnTo>
                  <a:pt x="3951519" y="154142"/>
                </a:lnTo>
                <a:lnTo>
                  <a:pt x="3911100" y="133708"/>
                </a:lnTo>
                <a:lnTo>
                  <a:pt x="3869913" y="114611"/>
                </a:lnTo>
                <a:lnTo>
                  <a:pt x="3827986" y="96878"/>
                </a:lnTo>
                <a:lnTo>
                  <a:pt x="3785349" y="80538"/>
                </a:lnTo>
                <a:lnTo>
                  <a:pt x="3742029" y="65619"/>
                </a:lnTo>
                <a:lnTo>
                  <a:pt x="3698055" y="52150"/>
                </a:lnTo>
                <a:lnTo>
                  <a:pt x="3653456" y="40160"/>
                </a:lnTo>
                <a:lnTo>
                  <a:pt x="3608259" y="29675"/>
                </a:lnTo>
                <a:lnTo>
                  <a:pt x="3562494" y="20726"/>
                </a:lnTo>
                <a:lnTo>
                  <a:pt x="3516188" y="13340"/>
                </a:lnTo>
                <a:lnTo>
                  <a:pt x="3469370" y="7546"/>
                </a:lnTo>
                <a:lnTo>
                  <a:pt x="3422069" y="3373"/>
                </a:lnTo>
                <a:lnTo>
                  <a:pt x="3374313" y="848"/>
                </a:lnTo>
                <a:lnTo>
                  <a:pt x="3326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wiring diagram</a:t>
            </a:r>
            <a:endParaRPr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09" name="Google Shape;409;p38"/>
          <p:cNvSpPr txBox="1"/>
          <p:nvPr/>
        </p:nvSpPr>
        <p:spPr>
          <a:xfrm>
            <a:off x="8060604" y="2947755"/>
            <a:ext cx="31140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10" name="Google Shape;410;p38"/>
          <p:cNvGrpSpPr/>
          <p:nvPr/>
        </p:nvGrpSpPr>
        <p:grpSpPr>
          <a:xfrm>
            <a:off x="4590287" y="0"/>
            <a:ext cx="894080" cy="575733"/>
            <a:chOff x="3442715" y="0"/>
            <a:chExt cx="670560" cy="431800"/>
          </a:xfrm>
        </p:grpSpPr>
        <p:sp>
          <p:nvSpPr>
            <p:cNvPr id="411" name="Google Shape;411;p38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12" name="Google Shape;412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38"/>
          <p:cNvGrpSpPr/>
          <p:nvPr/>
        </p:nvGrpSpPr>
        <p:grpSpPr>
          <a:xfrm>
            <a:off x="5648960" y="0"/>
            <a:ext cx="894080" cy="575733"/>
            <a:chOff x="4236720" y="0"/>
            <a:chExt cx="670560" cy="431800"/>
          </a:xfrm>
        </p:grpSpPr>
        <p:sp>
          <p:nvSpPr>
            <p:cNvPr id="414" name="Google Shape;414;p38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F191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15" name="Google Shape;415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38"/>
          <p:cNvGrpSpPr/>
          <p:nvPr/>
        </p:nvGrpSpPr>
        <p:grpSpPr>
          <a:xfrm>
            <a:off x="6707631" y="0"/>
            <a:ext cx="894080" cy="575733"/>
            <a:chOff x="5030723" y="0"/>
            <a:chExt cx="670560" cy="431800"/>
          </a:xfrm>
        </p:grpSpPr>
        <p:sp>
          <p:nvSpPr>
            <p:cNvPr id="417" name="Google Shape;417;p38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18" name="Google Shape;418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38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type="title"/>
          </p:nvPr>
        </p:nvSpPr>
        <p:spPr>
          <a:xfrm>
            <a:off x="803550" y="113721"/>
            <a:ext cx="10584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075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</a:t>
            </a:r>
            <a:r>
              <a:rPr lang="en-US"/>
              <a:t>analysis</a:t>
            </a:r>
            <a:r>
              <a:rPr lang="en-US"/>
              <a:t> with batteries</a:t>
            </a:r>
            <a:endParaRPr/>
          </a:p>
        </p:txBody>
      </p:sp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26" name="Google Shape;426;p39"/>
          <p:cNvGraphicFramePr/>
          <p:nvPr/>
        </p:nvGraphicFramePr>
        <p:xfrm>
          <a:off x="1124659" y="1209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{105F57D6-FDA6-45F3-B8A1-B44449BE6C2B}</a:tableStyleId>
              </a:tblPr>
              <a:tblGrid>
                <a:gridCol w="5674175"/>
                <a:gridCol w="1963375"/>
                <a:gridCol w="1152575"/>
                <a:gridCol w="1152575"/>
              </a:tblGrid>
              <a:tr h="47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The component 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Quantity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Cost (egp)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Total cost (egp)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PV modules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7F8FA"/>
                          </a:highlight>
                        </a:rPr>
                        <a:t>4856.25 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97125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7F8FA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Batteries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8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7F8FA"/>
                          </a:highlight>
                        </a:rPr>
                        <a:t>26263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210104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7F8FA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Charge controller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76797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76797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Inverter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51668.31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51668.31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Circuit breakers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7234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           14468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Switches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9917+1580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22994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Surge protection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         416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416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Support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5,619.55</a:t>
                      </a:r>
                      <a:endParaRPr sz="3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5,619.55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Maintenance, installation  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16000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16000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Wires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Total cost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500236.86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The payback period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30.5 years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427" name="Google Shape;427;p39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1084690" y="1436623"/>
            <a:ext cx="5347589" cy="704833"/>
          </a:xfrm>
          <a:custGeom>
            <a:rect b="b" l="l" r="r" t="t"/>
            <a:pathLst>
              <a:path extrusionOk="0" h="528955" w="4013200">
                <a:moveTo>
                  <a:pt x="3748278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4"/>
                </a:lnTo>
                <a:lnTo>
                  <a:pt x="4259" y="311947"/>
                </a:lnTo>
                <a:lnTo>
                  <a:pt x="16540" y="356683"/>
                </a:lnTo>
                <a:lnTo>
                  <a:pt x="36096" y="397876"/>
                </a:lnTo>
                <a:lnTo>
                  <a:pt x="62180" y="434780"/>
                </a:lnTo>
                <a:lnTo>
                  <a:pt x="94047" y="466647"/>
                </a:lnTo>
                <a:lnTo>
                  <a:pt x="130951" y="492731"/>
                </a:lnTo>
                <a:lnTo>
                  <a:pt x="172144" y="512287"/>
                </a:lnTo>
                <a:lnTo>
                  <a:pt x="216880" y="524568"/>
                </a:lnTo>
                <a:lnTo>
                  <a:pt x="264413" y="528828"/>
                </a:lnTo>
                <a:lnTo>
                  <a:pt x="3748278" y="528828"/>
                </a:lnTo>
                <a:lnTo>
                  <a:pt x="3795811" y="524568"/>
                </a:lnTo>
                <a:lnTo>
                  <a:pt x="3840547" y="512287"/>
                </a:lnTo>
                <a:lnTo>
                  <a:pt x="3881740" y="492731"/>
                </a:lnTo>
                <a:lnTo>
                  <a:pt x="3918644" y="466647"/>
                </a:lnTo>
                <a:lnTo>
                  <a:pt x="3950511" y="434780"/>
                </a:lnTo>
                <a:lnTo>
                  <a:pt x="3976595" y="397876"/>
                </a:lnTo>
                <a:lnTo>
                  <a:pt x="3996151" y="356683"/>
                </a:lnTo>
                <a:lnTo>
                  <a:pt x="4008432" y="311947"/>
                </a:lnTo>
                <a:lnTo>
                  <a:pt x="4012692" y="264414"/>
                </a:lnTo>
                <a:lnTo>
                  <a:pt x="4008432" y="216880"/>
                </a:lnTo>
                <a:lnTo>
                  <a:pt x="3996151" y="172144"/>
                </a:lnTo>
                <a:lnTo>
                  <a:pt x="3976595" y="130951"/>
                </a:lnTo>
                <a:lnTo>
                  <a:pt x="3950511" y="94047"/>
                </a:lnTo>
                <a:lnTo>
                  <a:pt x="3918644" y="62180"/>
                </a:lnTo>
                <a:lnTo>
                  <a:pt x="3881740" y="36096"/>
                </a:lnTo>
                <a:lnTo>
                  <a:pt x="3840547" y="16540"/>
                </a:lnTo>
                <a:lnTo>
                  <a:pt x="3795811" y="4259"/>
                </a:lnTo>
                <a:lnTo>
                  <a:pt x="3748278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1) </a:t>
            </a: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design steps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61" name="Google Shape;161;p22"/>
          <p:cNvGrpSpPr/>
          <p:nvPr/>
        </p:nvGrpSpPr>
        <p:grpSpPr>
          <a:xfrm>
            <a:off x="4590287" y="0"/>
            <a:ext cx="894080" cy="575733"/>
            <a:chOff x="3442715" y="0"/>
            <a:chExt cx="670560" cy="431800"/>
          </a:xfrm>
        </p:grpSpPr>
        <p:sp>
          <p:nvSpPr>
            <p:cNvPr id="162" name="Google Shape;162;p22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63" name="Google Shape;16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2"/>
          <p:cNvGrpSpPr/>
          <p:nvPr/>
        </p:nvGrpSpPr>
        <p:grpSpPr>
          <a:xfrm>
            <a:off x="5648960" y="0"/>
            <a:ext cx="894080" cy="575733"/>
            <a:chOff x="4236720" y="0"/>
            <a:chExt cx="670560" cy="431800"/>
          </a:xfrm>
        </p:grpSpPr>
        <p:sp>
          <p:nvSpPr>
            <p:cNvPr id="165" name="Google Shape;165;p22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66" name="Google Shape;16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6707631" y="0"/>
            <a:ext cx="894080" cy="575733"/>
            <a:chOff x="5030723" y="0"/>
            <a:chExt cx="670560" cy="431800"/>
          </a:xfrm>
        </p:grpSpPr>
        <p:sp>
          <p:nvSpPr>
            <p:cNvPr id="168" name="Google Shape;168;p22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69" name="Google Shape;169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2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1086365" y="2426210"/>
            <a:ext cx="5347589" cy="704833"/>
          </a:xfrm>
          <a:custGeom>
            <a:rect b="b" l="l" r="r" t="t"/>
            <a:pathLst>
              <a:path extrusionOk="0" h="528955" w="4013200">
                <a:moveTo>
                  <a:pt x="3748278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4"/>
                </a:lnTo>
                <a:lnTo>
                  <a:pt x="4259" y="311947"/>
                </a:lnTo>
                <a:lnTo>
                  <a:pt x="16540" y="356683"/>
                </a:lnTo>
                <a:lnTo>
                  <a:pt x="36096" y="397876"/>
                </a:lnTo>
                <a:lnTo>
                  <a:pt x="62180" y="434780"/>
                </a:lnTo>
                <a:lnTo>
                  <a:pt x="94047" y="466647"/>
                </a:lnTo>
                <a:lnTo>
                  <a:pt x="130951" y="492731"/>
                </a:lnTo>
                <a:lnTo>
                  <a:pt x="172144" y="512287"/>
                </a:lnTo>
                <a:lnTo>
                  <a:pt x="216880" y="524568"/>
                </a:lnTo>
                <a:lnTo>
                  <a:pt x="264413" y="528828"/>
                </a:lnTo>
                <a:lnTo>
                  <a:pt x="3748278" y="528828"/>
                </a:lnTo>
                <a:lnTo>
                  <a:pt x="3795811" y="524568"/>
                </a:lnTo>
                <a:lnTo>
                  <a:pt x="3840547" y="512287"/>
                </a:lnTo>
                <a:lnTo>
                  <a:pt x="3881740" y="492731"/>
                </a:lnTo>
                <a:lnTo>
                  <a:pt x="3918644" y="466647"/>
                </a:lnTo>
                <a:lnTo>
                  <a:pt x="3950511" y="434780"/>
                </a:lnTo>
                <a:lnTo>
                  <a:pt x="3976595" y="397876"/>
                </a:lnTo>
                <a:lnTo>
                  <a:pt x="3996151" y="356683"/>
                </a:lnTo>
                <a:lnTo>
                  <a:pt x="4008432" y="311947"/>
                </a:lnTo>
                <a:lnTo>
                  <a:pt x="4012692" y="264414"/>
                </a:lnTo>
                <a:lnTo>
                  <a:pt x="4008432" y="216880"/>
                </a:lnTo>
                <a:lnTo>
                  <a:pt x="3996151" y="172144"/>
                </a:lnTo>
                <a:lnTo>
                  <a:pt x="3976595" y="130951"/>
                </a:lnTo>
                <a:lnTo>
                  <a:pt x="3950511" y="94047"/>
                </a:lnTo>
                <a:lnTo>
                  <a:pt x="3918644" y="62180"/>
                </a:lnTo>
                <a:lnTo>
                  <a:pt x="3881740" y="36096"/>
                </a:lnTo>
                <a:lnTo>
                  <a:pt x="3840547" y="16540"/>
                </a:lnTo>
                <a:lnTo>
                  <a:pt x="3795811" y="4259"/>
                </a:lnTo>
                <a:lnTo>
                  <a:pt x="37482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2) </a:t>
            </a:r>
            <a:r>
              <a:rPr lang="en-US" sz="3000">
                <a:solidFill>
                  <a:srgbClr val="D69A27"/>
                </a:solidFill>
                <a:latin typeface="Arial Black"/>
                <a:ea typeface="Arial Black"/>
                <a:cs typeface="Arial Black"/>
                <a:sym typeface="Arial Black"/>
              </a:rPr>
              <a:t>Simulation on PVsyst</a:t>
            </a:r>
            <a:endParaRPr sz="3000">
              <a:solidFill>
                <a:srgbClr val="D69A2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084690" y="3415798"/>
            <a:ext cx="5347589" cy="704833"/>
          </a:xfrm>
          <a:custGeom>
            <a:rect b="b" l="l" r="r" t="t"/>
            <a:pathLst>
              <a:path extrusionOk="0" h="528955" w="4013200">
                <a:moveTo>
                  <a:pt x="3748278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4"/>
                </a:lnTo>
                <a:lnTo>
                  <a:pt x="4259" y="311947"/>
                </a:lnTo>
                <a:lnTo>
                  <a:pt x="16540" y="356683"/>
                </a:lnTo>
                <a:lnTo>
                  <a:pt x="36096" y="397876"/>
                </a:lnTo>
                <a:lnTo>
                  <a:pt x="62180" y="434780"/>
                </a:lnTo>
                <a:lnTo>
                  <a:pt x="94047" y="466647"/>
                </a:lnTo>
                <a:lnTo>
                  <a:pt x="130951" y="492731"/>
                </a:lnTo>
                <a:lnTo>
                  <a:pt x="172144" y="512287"/>
                </a:lnTo>
                <a:lnTo>
                  <a:pt x="216880" y="524568"/>
                </a:lnTo>
                <a:lnTo>
                  <a:pt x="264413" y="528828"/>
                </a:lnTo>
                <a:lnTo>
                  <a:pt x="3748278" y="528828"/>
                </a:lnTo>
                <a:lnTo>
                  <a:pt x="3795811" y="524568"/>
                </a:lnTo>
                <a:lnTo>
                  <a:pt x="3840547" y="512287"/>
                </a:lnTo>
                <a:lnTo>
                  <a:pt x="3881740" y="492731"/>
                </a:lnTo>
                <a:lnTo>
                  <a:pt x="3918644" y="466647"/>
                </a:lnTo>
                <a:lnTo>
                  <a:pt x="3950511" y="434780"/>
                </a:lnTo>
                <a:lnTo>
                  <a:pt x="3976595" y="397876"/>
                </a:lnTo>
                <a:lnTo>
                  <a:pt x="3996151" y="356683"/>
                </a:lnTo>
                <a:lnTo>
                  <a:pt x="4008432" y="311947"/>
                </a:lnTo>
                <a:lnTo>
                  <a:pt x="4012692" y="264414"/>
                </a:lnTo>
                <a:lnTo>
                  <a:pt x="4008432" y="216880"/>
                </a:lnTo>
                <a:lnTo>
                  <a:pt x="3996151" y="172144"/>
                </a:lnTo>
                <a:lnTo>
                  <a:pt x="3976595" y="130951"/>
                </a:lnTo>
                <a:lnTo>
                  <a:pt x="3950511" y="94047"/>
                </a:lnTo>
                <a:lnTo>
                  <a:pt x="3918644" y="62180"/>
                </a:lnTo>
                <a:lnTo>
                  <a:pt x="3881740" y="36096"/>
                </a:lnTo>
                <a:lnTo>
                  <a:pt x="3840547" y="16540"/>
                </a:lnTo>
                <a:lnTo>
                  <a:pt x="3795811" y="4259"/>
                </a:lnTo>
                <a:lnTo>
                  <a:pt x="3748278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3) </a:t>
            </a: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wiring diagram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1086365" y="4405373"/>
            <a:ext cx="5347589" cy="704833"/>
          </a:xfrm>
          <a:custGeom>
            <a:rect b="b" l="l" r="r" t="t"/>
            <a:pathLst>
              <a:path extrusionOk="0" h="528955" w="4013200">
                <a:moveTo>
                  <a:pt x="3748278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4"/>
                </a:lnTo>
                <a:lnTo>
                  <a:pt x="4259" y="311947"/>
                </a:lnTo>
                <a:lnTo>
                  <a:pt x="16540" y="356683"/>
                </a:lnTo>
                <a:lnTo>
                  <a:pt x="36096" y="397876"/>
                </a:lnTo>
                <a:lnTo>
                  <a:pt x="62180" y="434780"/>
                </a:lnTo>
                <a:lnTo>
                  <a:pt x="94047" y="466647"/>
                </a:lnTo>
                <a:lnTo>
                  <a:pt x="130951" y="492731"/>
                </a:lnTo>
                <a:lnTo>
                  <a:pt x="172144" y="512287"/>
                </a:lnTo>
                <a:lnTo>
                  <a:pt x="216880" y="524568"/>
                </a:lnTo>
                <a:lnTo>
                  <a:pt x="264413" y="528828"/>
                </a:lnTo>
                <a:lnTo>
                  <a:pt x="3748278" y="528828"/>
                </a:lnTo>
                <a:lnTo>
                  <a:pt x="3795811" y="524568"/>
                </a:lnTo>
                <a:lnTo>
                  <a:pt x="3840547" y="512287"/>
                </a:lnTo>
                <a:lnTo>
                  <a:pt x="3881740" y="492731"/>
                </a:lnTo>
                <a:lnTo>
                  <a:pt x="3918644" y="466647"/>
                </a:lnTo>
                <a:lnTo>
                  <a:pt x="3950511" y="434780"/>
                </a:lnTo>
                <a:lnTo>
                  <a:pt x="3976595" y="397876"/>
                </a:lnTo>
                <a:lnTo>
                  <a:pt x="3996151" y="356683"/>
                </a:lnTo>
                <a:lnTo>
                  <a:pt x="4008432" y="311947"/>
                </a:lnTo>
                <a:lnTo>
                  <a:pt x="4012692" y="264414"/>
                </a:lnTo>
                <a:lnTo>
                  <a:pt x="4008432" y="216880"/>
                </a:lnTo>
                <a:lnTo>
                  <a:pt x="3996151" y="172144"/>
                </a:lnTo>
                <a:lnTo>
                  <a:pt x="3976595" y="130951"/>
                </a:lnTo>
                <a:lnTo>
                  <a:pt x="3950511" y="94047"/>
                </a:lnTo>
                <a:lnTo>
                  <a:pt x="3918644" y="62180"/>
                </a:lnTo>
                <a:lnTo>
                  <a:pt x="3881740" y="36096"/>
                </a:lnTo>
                <a:lnTo>
                  <a:pt x="3840547" y="16540"/>
                </a:lnTo>
                <a:lnTo>
                  <a:pt x="3795811" y="4259"/>
                </a:lnTo>
                <a:lnTo>
                  <a:pt x="3748278" y="0"/>
                </a:lnTo>
                <a:close/>
              </a:path>
            </a:pathLst>
          </a:custGeom>
          <a:solidFill>
            <a:srgbClr val="B9B9B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4) Cost analysis 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1084690" y="5420085"/>
            <a:ext cx="5347589" cy="704833"/>
          </a:xfrm>
          <a:custGeom>
            <a:rect b="b" l="l" r="r" t="t"/>
            <a:pathLst>
              <a:path extrusionOk="0" h="528955" w="4013200">
                <a:moveTo>
                  <a:pt x="3748278" y="0"/>
                </a:moveTo>
                <a:lnTo>
                  <a:pt x="264413" y="0"/>
                </a:lnTo>
                <a:lnTo>
                  <a:pt x="216880" y="4259"/>
                </a:lnTo>
                <a:lnTo>
                  <a:pt x="172144" y="16540"/>
                </a:lnTo>
                <a:lnTo>
                  <a:pt x="130951" y="36096"/>
                </a:lnTo>
                <a:lnTo>
                  <a:pt x="94047" y="62180"/>
                </a:lnTo>
                <a:lnTo>
                  <a:pt x="62180" y="94047"/>
                </a:lnTo>
                <a:lnTo>
                  <a:pt x="36096" y="130951"/>
                </a:lnTo>
                <a:lnTo>
                  <a:pt x="16540" y="172144"/>
                </a:lnTo>
                <a:lnTo>
                  <a:pt x="4259" y="216880"/>
                </a:lnTo>
                <a:lnTo>
                  <a:pt x="0" y="264414"/>
                </a:lnTo>
                <a:lnTo>
                  <a:pt x="4259" y="311947"/>
                </a:lnTo>
                <a:lnTo>
                  <a:pt x="16540" y="356683"/>
                </a:lnTo>
                <a:lnTo>
                  <a:pt x="36096" y="397876"/>
                </a:lnTo>
                <a:lnTo>
                  <a:pt x="62180" y="434780"/>
                </a:lnTo>
                <a:lnTo>
                  <a:pt x="94047" y="466647"/>
                </a:lnTo>
                <a:lnTo>
                  <a:pt x="130951" y="492731"/>
                </a:lnTo>
                <a:lnTo>
                  <a:pt x="172144" y="512287"/>
                </a:lnTo>
                <a:lnTo>
                  <a:pt x="216880" y="524568"/>
                </a:lnTo>
                <a:lnTo>
                  <a:pt x="264413" y="528828"/>
                </a:lnTo>
                <a:lnTo>
                  <a:pt x="3748278" y="528828"/>
                </a:lnTo>
                <a:lnTo>
                  <a:pt x="3795811" y="524568"/>
                </a:lnTo>
                <a:lnTo>
                  <a:pt x="3840547" y="512287"/>
                </a:lnTo>
                <a:lnTo>
                  <a:pt x="3881740" y="492731"/>
                </a:lnTo>
                <a:lnTo>
                  <a:pt x="3918644" y="466647"/>
                </a:lnTo>
                <a:lnTo>
                  <a:pt x="3950511" y="434780"/>
                </a:lnTo>
                <a:lnTo>
                  <a:pt x="3976595" y="397876"/>
                </a:lnTo>
                <a:lnTo>
                  <a:pt x="3996151" y="356683"/>
                </a:lnTo>
                <a:lnTo>
                  <a:pt x="4008432" y="311947"/>
                </a:lnTo>
                <a:lnTo>
                  <a:pt x="4012692" y="264414"/>
                </a:lnTo>
                <a:lnTo>
                  <a:pt x="4008432" y="216880"/>
                </a:lnTo>
                <a:lnTo>
                  <a:pt x="3996151" y="172144"/>
                </a:lnTo>
                <a:lnTo>
                  <a:pt x="3976595" y="130951"/>
                </a:lnTo>
                <a:lnTo>
                  <a:pt x="3950511" y="94047"/>
                </a:lnTo>
                <a:lnTo>
                  <a:pt x="3918644" y="62180"/>
                </a:lnTo>
                <a:lnTo>
                  <a:pt x="3881740" y="36096"/>
                </a:lnTo>
                <a:lnTo>
                  <a:pt x="3840547" y="16540"/>
                </a:lnTo>
                <a:lnTo>
                  <a:pt x="3795811" y="4259"/>
                </a:lnTo>
                <a:lnTo>
                  <a:pt x="37482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5) </a:t>
            </a:r>
            <a:r>
              <a:rPr lang="en-US" sz="300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Effect of shading</a:t>
            </a:r>
            <a:endParaRPr sz="3000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8198402" y="0"/>
            <a:ext cx="3584237" cy="4278917"/>
          </a:xfrm>
          <a:custGeom>
            <a:rect b="b" l="l" r="r" t="t"/>
            <a:pathLst>
              <a:path extrusionOk="0" h="3211195" w="2689859">
                <a:moveTo>
                  <a:pt x="2689860" y="0"/>
                </a:moveTo>
                <a:lnTo>
                  <a:pt x="0" y="0"/>
                </a:lnTo>
                <a:lnTo>
                  <a:pt x="0" y="1866138"/>
                </a:lnTo>
                <a:lnTo>
                  <a:pt x="848" y="1914378"/>
                </a:lnTo>
                <a:lnTo>
                  <a:pt x="3376" y="1962192"/>
                </a:lnTo>
                <a:lnTo>
                  <a:pt x="7554" y="2009549"/>
                </a:lnTo>
                <a:lnTo>
                  <a:pt x="13355" y="2056422"/>
                </a:lnTo>
                <a:lnTo>
                  <a:pt x="20748" y="2102782"/>
                </a:lnTo>
                <a:lnTo>
                  <a:pt x="29707" y="2148601"/>
                </a:lnTo>
                <a:lnTo>
                  <a:pt x="40202" y="2193851"/>
                </a:lnTo>
                <a:lnTo>
                  <a:pt x="52206" y="2238502"/>
                </a:lnTo>
                <a:lnTo>
                  <a:pt x="65689" y="2282527"/>
                </a:lnTo>
                <a:lnTo>
                  <a:pt x="80624" y="2325897"/>
                </a:lnTo>
                <a:lnTo>
                  <a:pt x="96982" y="2368583"/>
                </a:lnTo>
                <a:lnTo>
                  <a:pt x="114734" y="2410558"/>
                </a:lnTo>
                <a:lnTo>
                  <a:pt x="133852" y="2451792"/>
                </a:lnTo>
                <a:lnTo>
                  <a:pt x="154308" y="2492258"/>
                </a:lnTo>
                <a:lnTo>
                  <a:pt x="176072" y="2531926"/>
                </a:lnTo>
                <a:lnTo>
                  <a:pt x="199118" y="2570769"/>
                </a:lnTo>
                <a:lnTo>
                  <a:pt x="223415" y="2608757"/>
                </a:lnTo>
                <a:lnTo>
                  <a:pt x="248937" y="2645863"/>
                </a:lnTo>
                <a:lnTo>
                  <a:pt x="275654" y="2682059"/>
                </a:lnTo>
                <a:lnTo>
                  <a:pt x="303538" y="2717314"/>
                </a:lnTo>
                <a:lnTo>
                  <a:pt x="332560" y="2751602"/>
                </a:lnTo>
                <a:lnTo>
                  <a:pt x="362692" y="2784894"/>
                </a:lnTo>
                <a:lnTo>
                  <a:pt x="393906" y="2817161"/>
                </a:lnTo>
                <a:lnTo>
                  <a:pt x="426173" y="2848375"/>
                </a:lnTo>
                <a:lnTo>
                  <a:pt x="459465" y="2878507"/>
                </a:lnTo>
                <a:lnTo>
                  <a:pt x="493753" y="2907529"/>
                </a:lnTo>
                <a:lnTo>
                  <a:pt x="529008" y="2935413"/>
                </a:lnTo>
                <a:lnTo>
                  <a:pt x="565204" y="2962130"/>
                </a:lnTo>
                <a:lnTo>
                  <a:pt x="602310" y="2987652"/>
                </a:lnTo>
                <a:lnTo>
                  <a:pt x="640298" y="3011949"/>
                </a:lnTo>
                <a:lnTo>
                  <a:pt x="679141" y="3034995"/>
                </a:lnTo>
                <a:lnTo>
                  <a:pt x="718809" y="3056759"/>
                </a:lnTo>
                <a:lnTo>
                  <a:pt x="759275" y="3077215"/>
                </a:lnTo>
                <a:lnTo>
                  <a:pt x="800509" y="3096333"/>
                </a:lnTo>
                <a:lnTo>
                  <a:pt x="842484" y="3114085"/>
                </a:lnTo>
                <a:lnTo>
                  <a:pt x="885170" y="3130443"/>
                </a:lnTo>
                <a:lnTo>
                  <a:pt x="928540" y="3145378"/>
                </a:lnTo>
                <a:lnTo>
                  <a:pt x="972565" y="3158861"/>
                </a:lnTo>
                <a:lnTo>
                  <a:pt x="1017216" y="3170865"/>
                </a:lnTo>
                <a:lnTo>
                  <a:pt x="1062466" y="3181360"/>
                </a:lnTo>
                <a:lnTo>
                  <a:pt x="1108285" y="3190319"/>
                </a:lnTo>
                <a:lnTo>
                  <a:pt x="1154645" y="3197712"/>
                </a:lnTo>
                <a:lnTo>
                  <a:pt x="1201518" y="3203513"/>
                </a:lnTo>
                <a:lnTo>
                  <a:pt x="1248875" y="3207691"/>
                </a:lnTo>
                <a:lnTo>
                  <a:pt x="1296689" y="3210219"/>
                </a:lnTo>
                <a:lnTo>
                  <a:pt x="1344930" y="3211068"/>
                </a:lnTo>
                <a:lnTo>
                  <a:pt x="1393170" y="3210219"/>
                </a:lnTo>
                <a:lnTo>
                  <a:pt x="1440984" y="3207691"/>
                </a:lnTo>
                <a:lnTo>
                  <a:pt x="1488341" y="3203513"/>
                </a:lnTo>
                <a:lnTo>
                  <a:pt x="1535214" y="3197712"/>
                </a:lnTo>
                <a:lnTo>
                  <a:pt x="1581574" y="3190319"/>
                </a:lnTo>
                <a:lnTo>
                  <a:pt x="1627393" y="3181360"/>
                </a:lnTo>
                <a:lnTo>
                  <a:pt x="1672643" y="3170865"/>
                </a:lnTo>
                <a:lnTo>
                  <a:pt x="1717294" y="3158861"/>
                </a:lnTo>
                <a:lnTo>
                  <a:pt x="1761319" y="3145378"/>
                </a:lnTo>
                <a:lnTo>
                  <a:pt x="1804689" y="3130443"/>
                </a:lnTo>
                <a:lnTo>
                  <a:pt x="1847375" y="3114085"/>
                </a:lnTo>
                <a:lnTo>
                  <a:pt x="1889350" y="3096333"/>
                </a:lnTo>
                <a:lnTo>
                  <a:pt x="1930584" y="3077215"/>
                </a:lnTo>
                <a:lnTo>
                  <a:pt x="1971050" y="3056759"/>
                </a:lnTo>
                <a:lnTo>
                  <a:pt x="2010718" y="3034995"/>
                </a:lnTo>
                <a:lnTo>
                  <a:pt x="2049561" y="3011949"/>
                </a:lnTo>
                <a:lnTo>
                  <a:pt x="2087549" y="2987652"/>
                </a:lnTo>
                <a:lnTo>
                  <a:pt x="2124655" y="2962130"/>
                </a:lnTo>
                <a:lnTo>
                  <a:pt x="2160851" y="2935413"/>
                </a:lnTo>
                <a:lnTo>
                  <a:pt x="2196106" y="2907529"/>
                </a:lnTo>
                <a:lnTo>
                  <a:pt x="2230394" y="2878507"/>
                </a:lnTo>
                <a:lnTo>
                  <a:pt x="2263686" y="2848375"/>
                </a:lnTo>
                <a:lnTo>
                  <a:pt x="2295953" y="2817161"/>
                </a:lnTo>
                <a:lnTo>
                  <a:pt x="2327167" y="2784894"/>
                </a:lnTo>
                <a:lnTo>
                  <a:pt x="2357299" y="2751602"/>
                </a:lnTo>
                <a:lnTo>
                  <a:pt x="2386321" y="2717314"/>
                </a:lnTo>
                <a:lnTo>
                  <a:pt x="2414205" y="2682059"/>
                </a:lnTo>
                <a:lnTo>
                  <a:pt x="2440922" y="2645863"/>
                </a:lnTo>
                <a:lnTo>
                  <a:pt x="2466444" y="2608757"/>
                </a:lnTo>
                <a:lnTo>
                  <a:pt x="2490741" y="2570769"/>
                </a:lnTo>
                <a:lnTo>
                  <a:pt x="2513787" y="2531926"/>
                </a:lnTo>
                <a:lnTo>
                  <a:pt x="2535551" y="2492258"/>
                </a:lnTo>
                <a:lnTo>
                  <a:pt x="2556007" y="2451792"/>
                </a:lnTo>
                <a:lnTo>
                  <a:pt x="2575125" y="2410558"/>
                </a:lnTo>
                <a:lnTo>
                  <a:pt x="2592877" y="2368583"/>
                </a:lnTo>
                <a:lnTo>
                  <a:pt x="2609235" y="2325897"/>
                </a:lnTo>
                <a:lnTo>
                  <a:pt x="2624170" y="2282527"/>
                </a:lnTo>
                <a:lnTo>
                  <a:pt x="2637653" y="2238502"/>
                </a:lnTo>
                <a:lnTo>
                  <a:pt x="2649657" y="2193851"/>
                </a:lnTo>
                <a:lnTo>
                  <a:pt x="2660152" y="2148601"/>
                </a:lnTo>
                <a:lnTo>
                  <a:pt x="2669111" y="2102782"/>
                </a:lnTo>
                <a:lnTo>
                  <a:pt x="2676504" y="2056422"/>
                </a:lnTo>
                <a:lnTo>
                  <a:pt x="2682305" y="2009549"/>
                </a:lnTo>
                <a:lnTo>
                  <a:pt x="2686483" y="1962192"/>
                </a:lnTo>
                <a:lnTo>
                  <a:pt x="2689011" y="1914378"/>
                </a:lnTo>
                <a:lnTo>
                  <a:pt x="2689860" y="1866138"/>
                </a:lnTo>
                <a:lnTo>
                  <a:pt x="26898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TABLE OF CONTENTS</a:t>
            </a:r>
            <a:endParaRPr sz="4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803588" y="225213"/>
            <a:ext cx="10584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075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analysis without batteries</a:t>
            </a:r>
            <a:endParaRPr/>
          </a:p>
        </p:txBody>
      </p: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34" name="Google Shape;434;p40"/>
          <p:cNvGraphicFramePr/>
          <p:nvPr/>
        </p:nvGraphicFramePr>
        <p:xfrm>
          <a:off x="1125409" y="14086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{105F57D6-FDA6-45F3-B8A1-B44449BE6C2B}</a:tableStyleId>
              </a:tblPr>
              <a:tblGrid>
                <a:gridCol w="5674175"/>
                <a:gridCol w="1963375"/>
                <a:gridCol w="1152575"/>
                <a:gridCol w="1152575"/>
              </a:tblGrid>
              <a:tr h="47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The component 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Quantity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Cost (egp)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Total cost (egp)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PV modules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7F8FA"/>
                          </a:highlight>
                        </a:rPr>
                        <a:t>4856.25 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97125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7F8FA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Charge controller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76797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76797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Inverter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51668.31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51668.31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Circuit breakers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7234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           14468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Switches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9917+1580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22994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Surge protection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         416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416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Support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5,619.55</a:t>
                      </a:r>
                      <a:endParaRPr sz="3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5,619.55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Maintenance, installation  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16000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16000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Wires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2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</a:rPr>
                        <a:t>5000</a:t>
                      </a:r>
                      <a:endParaRPr sz="120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Total cost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290132.86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The payback period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17.7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years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435" name="Google Shape;435;p40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75" y="1729875"/>
            <a:ext cx="5734050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/>
          <p:nvPr/>
        </p:nvSpPr>
        <p:spPr>
          <a:xfrm>
            <a:off x="964183" y="5930392"/>
            <a:ext cx="10276840" cy="0"/>
          </a:xfrm>
          <a:custGeom>
            <a:rect b="b" l="l" r="r" t="t"/>
            <a:pathLst>
              <a:path extrusionOk="0" h="120000" w="7707630">
                <a:moveTo>
                  <a:pt x="0" y="0"/>
                </a:moveTo>
                <a:lnTo>
                  <a:pt x="770763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2" name="Google Shape;442;p41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3" name="Google Shape;443;p41"/>
          <p:cNvGrpSpPr/>
          <p:nvPr/>
        </p:nvGrpSpPr>
        <p:grpSpPr>
          <a:xfrm>
            <a:off x="6707631" y="0"/>
            <a:ext cx="4521200" cy="2658533"/>
            <a:chOff x="5030723" y="0"/>
            <a:chExt cx="3390900" cy="1993900"/>
          </a:xfrm>
        </p:grpSpPr>
        <p:sp>
          <p:nvSpPr>
            <p:cNvPr id="444" name="Google Shape;444;p41"/>
            <p:cNvSpPr/>
            <p:nvPr/>
          </p:nvSpPr>
          <p:spPr>
            <a:xfrm>
              <a:off x="5731763" y="0"/>
              <a:ext cx="2689860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Arial Black"/>
                  <a:ea typeface="Arial Black"/>
                  <a:cs typeface="Arial Black"/>
                  <a:sym typeface="Arial Black"/>
                </a:rPr>
                <a:t>Effect of shading</a:t>
              </a:r>
              <a:endParaRPr sz="3600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46" name="Google Shape;446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41"/>
          <p:cNvGrpSpPr/>
          <p:nvPr/>
        </p:nvGrpSpPr>
        <p:grpSpPr>
          <a:xfrm>
            <a:off x="4590172" y="0"/>
            <a:ext cx="894058" cy="575719"/>
            <a:chOff x="3442715" y="0"/>
            <a:chExt cx="670560" cy="431800"/>
          </a:xfrm>
        </p:grpSpPr>
        <p:sp>
          <p:nvSpPr>
            <p:cNvPr id="448" name="Google Shape;448;p41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49" name="Google Shape;449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41"/>
          <p:cNvGrpSpPr/>
          <p:nvPr/>
        </p:nvGrpSpPr>
        <p:grpSpPr>
          <a:xfrm>
            <a:off x="5648819" y="0"/>
            <a:ext cx="894058" cy="575719"/>
            <a:chOff x="4236720" y="0"/>
            <a:chExt cx="670560" cy="431800"/>
          </a:xfrm>
        </p:grpSpPr>
        <p:sp>
          <p:nvSpPr>
            <p:cNvPr id="451" name="Google Shape;451;p41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52" name="Google Shape;452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41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 txBox="1"/>
          <p:nvPr>
            <p:ph type="title"/>
          </p:nvPr>
        </p:nvSpPr>
        <p:spPr>
          <a:xfrm>
            <a:off x="803588" y="225213"/>
            <a:ext cx="10584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075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shading factor table </a:t>
            </a:r>
            <a:endParaRPr/>
          </a:p>
        </p:txBody>
      </p:sp>
      <p:sp>
        <p:nvSpPr>
          <p:cNvPr id="459" name="Google Shape;459;p42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88" y="1493624"/>
            <a:ext cx="9187026" cy="43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63" y="887025"/>
            <a:ext cx="8388675" cy="5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 txBox="1"/>
          <p:nvPr>
            <p:ph type="title"/>
          </p:nvPr>
        </p:nvSpPr>
        <p:spPr>
          <a:xfrm>
            <a:off x="803588" y="225213"/>
            <a:ext cx="10584900" cy="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Shading factor diagram </a:t>
            </a:r>
            <a:endParaRPr/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121" y="6448010"/>
            <a:ext cx="2185866" cy="4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/>
          <p:nvPr/>
        </p:nvSpPr>
        <p:spPr>
          <a:xfrm>
            <a:off x="0" y="1637792"/>
            <a:ext cx="8663602" cy="358085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76" name="Google Shape;476;p44"/>
          <p:cNvSpPr txBox="1"/>
          <p:nvPr/>
        </p:nvSpPr>
        <p:spPr>
          <a:xfrm>
            <a:off x="2827026" y="1908550"/>
            <a:ext cx="45114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0575">
            <a:spAutoFit/>
          </a:bodyPr>
          <a:lstStyle/>
          <a:p>
            <a:pPr indent="0" lvl="0" marL="1270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800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77" name="Google Shape;477;p44"/>
          <p:cNvGrpSpPr/>
          <p:nvPr/>
        </p:nvGrpSpPr>
        <p:grpSpPr>
          <a:xfrm>
            <a:off x="0" y="725406"/>
            <a:ext cx="11240742" cy="5289670"/>
            <a:chOff x="0" y="544068"/>
            <a:chExt cx="8430767" cy="3967352"/>
          </a:xfrm>
        </p:grpSpPr>
        <p:sp>
          <p:nvSpPr>
            <p:cNvPr id="478" name="Google Shape;478;p44"/>
            <p:cNvSpPr/>
            <p:nvPr/>
          </p:nvSpPr>
          <p:spPr>
            <a:xfrm>
              <a:off x="723137" y="4447794"/>
              <a:ext cx="7707630" cy="0"/>
            </a:xfrm>
            <a:custGeom>
              <a:rect b="b" l="l" r="r" t="t"/>
              <a:pathLst>
                <a:path extrusionOk="0" h="120000" w="7707630">
                  <a:moveTo>
                    <a:pt x="0" y="0"/>
                  </a:moveTo>
                  <a:lnTo>
                    <a:pt x="7707630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6634810" y="4174235"/>
              <a:ext cx="1378584" cy="337185"/>
            </a:xfrm>
            <a:custGeom>
              <a:rect b="b" l="l" r="r" t="t"/>
              <a:pathLst>
                <a:path extrusionOk="0" h="337185" w="1378584">
                  <a:moveTo>
                    <a:pt x="1378381" y="0"/>
                  </a:moveTo>
                  <a:lnTo>
                    <a:pt x="1067485" y="4953"/>
                  </a:lnTo>
                  <a:lnTo>
                    <a:pt x="911021" y="6946"/>
                  </a:lnTo>
                  <a:lnTo>
                    <a:pt x="911021" y="14833"/>
                  </a:lnTo>
                  <a:lnTo>
                    <a:pt x="867879" y="35775"/>
                  </a:lnTo>
                  <a:lnTo>
                    <a:pt x="802233" y="68097"/>
                  </a:lnTo>
                  <a:lnTo>
                    <a:pt x="802309" y="62484"/>
                  </a:lnTo>
                  <a:lnTo>
                    <a:pt x="335584" y="69405"/>
                  </a:lnTo>
                  <a:lnTo>
                    <a:pt x="335584" y="77304"/>
                  </a:lnTo>
                  <a:lnTo>
                    <a:pt x="292201" y="98044"/>
                  </a:lnTo>
                  <a:lnTo>
                    <a:pt x="194767" y="145415"/>
                  </a:lnTo>
                  <a:lnTo>
                    <a:pt x="92329" y="197243"/>
                  </a:lnTo>
                  <a:lnTo>
                    <a:pt x="33959" y="231279"/>
                  </a:lnTo>
                  <a:lnTo>
                    <a:pt x="2540" y="288671"/>
                  </a:lnTo>
                  <a:lnTo>
                    <a:pt x="0" y="318604"/>
                  </a:lnTo>
                  <a:lnTo>
                    <a:pt x="11214" y="334937"/>
                  </a:lnTo>
                  <a:lnTo>
                    <a:pt x="17627" y="335775"/>
                  </a:lnTo>
                  <a:lnTo>
                    <a:pt x="30365" y="336346"/>
                  </a:lnTo>
                  <a:lnTo>
                    <a:pt x="48869" y="336702"/>
                  </a:lnTo>
                  <a:lnTo>
                    <a:pt x="72567" y="336804"/>
                  </a:lnTo>
                  <a:lnTo>
                    <a:pt x="115963" y="336575"/>
                  </a:lnTo>
                  <a:lnTo>
                    <a:pt x="167728" y="335902"/>
                  </a:lnTo>
                  <a:lnTo>
                    <a:pt x="226072" y="334822"/>
                  </a:lnTo>
                  <a:lnTo>
                    <a:pt x="289191" y="333375"/>
                  </a:lnTo>
                  <a:lnTo>
                    <a:pt x="355282" y="331584"/>
                  </a:lnTo>
                  <a:lnTo>
                    <a:pt x="422554" y="329501"/>
                  </a:lnTo>
                  <a:lnTo>
                    <a:pt x="489204" y="327152"/>
                  </a:lnTo>
                  <a:lnTo>
                    <a:pt x="553440" y="324573"/>
                  </a:lnTo>
                  <a:lnTo>
                    <a:pt x="613460" y="321805"/>
                  </a:lnTo>
                  <a:lnTo>
                    <a:pt x="667473" y="318871"/>
                  </a:lnTo>
                  <a:lnTo>
                    <a:pt x="713663" y="315823"/>
                  </a:lnTo>
                  <a:lnTo>
                    <a:pt x="775449" y="309499"/>
                  </a:lnTo>
                  <a:lnTo>
                    <a:pt x="795045" y="273697"/>
                  </a:lnTo>
                  <a:lnTo>
                    <a:pt x="807364" y="273456"/>
                  </a:lnTo>
                  <a:lnTo>
                    <a:pt x="913853" y="270776"/>
                  </a:lnTo>
                  <a:lnTo>
                    <a:pt x="1024940" y="267322"/>
                  </a:lnTo>
                  <a:lnTo>
                    <a:pt x="1096479" y="264185"/>
                  </a:lnTo>
                  <a:lnTo>
                    <a:pt x="1164361" y="260781"/>
                  </a:lnTo>
                  <a:lnTo>
                    <a:pt x="1226146" y="257238"/>
                  </a:lnTo>
                  <a:lnTo>
                    <a:pt x="1279398" y="253631"/>
                  </a:lnTo>
                  <a:lnTo>
                    <a:pt x="1321676" y="250075"/>
                  </a:lnTo>
                  <a:lnTo>
                    <a:pt x="1363522" y="243547"/>
                  </a:lnTo>
                  <a:lnTo>
                    <a:pt x="1373466" y="193446"/>
                  </a:lnTo>
                  <a:lnTo>
                    <a:pt x="1376286" y="141770"/>
                  </a:lnTo>
                  <a:lnTo>
                    <a:pt x="1377873" y="77368"/>
                  </a:lnTo>
                  <a:lnTo>
                    <a:pt x="1378381" y="0"/>
                  </a:lnTo>
                  <a:close/>
                </a:path>
              </a:pathLst>
            </a:custGeom>
            <a:solidFill>
              <a:srgbClr val="FFC6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7269480" y="1982723"/>
              <a:ext cx="417829" cy="238125"/>
            </a:xfrm>
            <a:custGeom>
              <a:rect b="b" l="l" r="r" t="t"/>
              <a:pathLst>
                <a:path extrusionOk="0" h="238125" w="417829">
                  <a:moveTo>
                    <a:pt x="135636" y="96012"/>
                  </a:moveTo>
                  <a:lnTo>
                    <a:pt x="127635" y="0"/>
                  </a:lnTo>
                  <a:lnTo>
                    <a:pt x="7874" y="0"/>
                  </a:lnTo>
                  <a:lnTo>
                    <a:pt x="0" y="96012"/>
                  </a:lnTo>
                  <a:lnTo>
                    <a:pt x="135636" y="96012"/>
                  </a:lnTo>
                  <a:close/>
                </a:path>
                <a:path extrusionOk="0" h="238125" w="417829">
                  <a:moveTo>
                    <a:pt x="417576" y="164465"/>
                  </a:moveTo>
                  <a:lnTo>
                    <a:pt x="332359" y="79248"/>
                  </a:lnTo>
                  <a:lnTo>
                    <a:pt x="259080" y="141605"/>
                  </a:lnTo>
                  <a:lnTo>
                    <a:pt x="355219" y="237744"/>
                  </a:lnTo>
                  <a:lnTo>
                    <a:pt x="417576" y="16446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7211828" y="3688079"/>
              <a:ext cx="801370" cy="760729"/>
            </a:xfrm>
            <a:custGeom>
              <a:rect b="b" l="l" r="r" t="t"/>
              <a:pathLst>
                <a:path extrusionOk="0" h="760729" w="801370">
                  <a:moveTo>
                    <a:pt x="788537" y="0"/>
                  </a:moveTo>
                  <a:lnTo>
                    <a:pt x="326384" y="11938"/>
                  </a:lnTo>
                  <a:lnTo>
                    <a:pt x="335274" y="500456"/>
                  </a:lnTo>
                  <a:lnTo>
                    <a:pt x="194780" y="569072"/>
                  </a:lnTo>
                  <a:lnTo>
                    <a:pt x="92350" y="621044"/>
                  </a:lnTo>
                  <a:lnTo>
                    <a:pt x="33522" y="654748"/>
                  </a:lnTo>
                  <a:lnTo>
                    <a:pt x="2486" y="712219"/>
                  </a:lnTo>
                  <a:lnTo>
                    <a:pt x="0" y="742213"/>
                  </a:lnTo>
                  <a:lnTo>
                    <a:pt x="10789" y="758583"/>
                  </a:lnTo>
                  <a:lnTo>
                    <a:pt x="17194" y="759411"/>
                  </a:lnTo>
                  <a:lnTo>
                    <a:pt x="29934" y="759993"/>
                  </a:lnTo>
                  <a:lnTo>
                    <a:pt x="48436" y="760337"/>
                  </a:lnTo>
                  <a:lnTo>
                    <a:pt x="72130" y="760450"/>
                  </a:lnTo>
                  <a:lnTo>
                    <a:pt x="225738" y="758457"/>
                  </a:lnTo>
                  <a:lnTo>
                    <a:pt x="489023" y="750770"/>
                  </a:lnTo>
                  <a:lnTo>
                    <a:pt x="613360" y="745413"/>
                  </a:lnTo>
                  <a:lnTo>
                    <a:pt x="667410" y="742482"/>
                  </a:lnTo>
                  <a:lnTo>
                    <a:pt x="713648" y="739430"/>
                  </a:lnTo>
                  <a:lnTo>
                    <a:pt x="775502" y="733107"/>
                  </a:lnTo>
                  <a:lnTo>
                    <a:pt x="794379" y="702208"/>
                  </a:lnTo>
                  <a:lnTo>
                    <a:pt x="794379" y="701230"/>
                  </a:lnTo>
                  <a:lnTo>
                    <a:pt x="797560" y="663863"/>
                  </a:lnTo>
                  <a:lnTo>
                    <a:pt x="799728" y="614443"/>
                  </a:lnTo>
                  <a:lnTo>
                    <a:pt x="800969" y="555753"/>
                  </a:lnTo>
                  <a:lnTo>
                    <a:pt x="801364" y="490575"/>
                  </a:lnTo>
                  <a:lnTo>
                    <a:pt x="801163" y="482346"/>
                  </a:lnTo>
                  <a:lnTo>
                    <a:pt x="788537" y="0"/>
                  </a:lnTo>
                  <a:close/>
                </a:path>
              </a:pathLst>
            </a:custGeom>
            <a:solidFill>
              <a:srgbClr val="EB938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7211825" y="4081297"/>
              <a:ext cx="801370" cy="367664"/>
            </a:xfrm>
            <a:custGeom>
              <a:rect b="b" l="l" r="r" t="t"/>
              <a:pathLst>
                <a:path extrusionOk="0" h="367664" w="801370">
                  <a:moveTo>
                    <a:pt x="801366" y="0"/>
                  </a:moveTo>
                  <a:lnTo>
                    <a:pt x="334895" y="7899"/>
                  </a:lnTo>
                  <a:lnTo>
                    <a:pt x="334895" y="106921"/>
                  </a:lnTo>
                  <a:lnTo>
                    <a:pt x="194528" y="175623"/>
                  </a:lnTo>
                  <a:lnTo>
                    <a:pt x="92186" y="227659"/>
                  </a:lnTo>
                  <a:lnTo>
                    <a:pt x="33397" y="261404"/>
                  </a:lnTo>
                  <a:lnTo>
                    <a:pt x="2472" y="318946"/>
                  </a:lnTo>
                  <a:lnTo>
                    <a:pt x="0" y="348970"/>
                  </a:lnTo>
                  <a:lnTo>
                    <a:pt x="10791" y="365353"/>
                  </a:lnTo>
                  <a:lnTo>
                    <a:pt x="17194" y="366188"/>
                  </a:lnTo>
                  <a:lnTo>
                    <a:pt x="29920" y="366774"/>
                  </a:lnTo>
                  <a:lnTo>
                    <a:pt x="48385" y="367119"/>
                  </a:lnTo>
                  <a:lnTo>
                    <a:pt x="72005" y="367233"/>
                  </a:lnTo>
                  <a:lnTo>
                    <a:pt x="225471" y="365238"/>
                  </a:lnTo>
                  <a:lnTo>
                    <a:pt x="488453" y="357543"/>
                  </a:lnTo>
                  <a:lnTo>
                    <a:pt x="612631" y="352180"/>
                  </a:lnTo>
                  <a:lnTo>
                    <a:pt x="666605" y="349245"/>
                  </a:lnTo>
                  <a:lnTo>
                    <a:pt x="712776" y="346189"/>
                  </a:lnTo>
                  <a:lnTo>
                    <a:pt x="774522" y="339856"/>
                  </a:lnTo>
                  <a:lnTo>
                    <a:pt x="793492" y="308927"/>
                  </a:lnTo>
                  <a:lnTo>
                    <a:pt x="793492" y="307949"/>
                  </a:lnTo>
                  <a:lnTo>
                    <a:pt x="796653" y="270530"/>
                  </a:lnTo>
                  <a:lnTo>
                    <a:pt x="798778" y="221049"/>
                  </a:lnTo>
                  <a:lnTo>
                    <a:pt x="799974" y="162292"/>
                  </a:lnTo>
                  <a:lnTo>
                    <a:pt x="800350" y="97040"/>
                  </a:lnTo>
                  <a:lnTo>
                    <a:pt x="801366" y="0"/>
                  </a:lnTo>
                  <a:close/>
                </a:path>
              </a:pathLst>
            </a:custGeom>
            <a:solidFill>
              <a:srgbClr val="F191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83" name="Google Shape;48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27976" y="4186453"/>
              <a:ext cx="217931" cy="8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44"/>
            <p:cNvSpPr/>
            <p:nvPr/>
          </p:nvSpPr>
          <p:spPr>
            <a:xfrm>
              <a:off x="7228331" y="4402861"/>
              <a:ext cx="737870" cy="18414"/>
            </a:xfrm>
            <a:custGeom>
              <a:rect b="b" l="l" r="r" t="t"/>
              <a:pathLst>
                <a:path extrusionOk="0" h="18414" w="737870">
                  <a:moveTo>
                    <a:pt x="689483" y="0"/>
                  </a:moveTo>
                  <a:lnTo>
                    <a:pt x="603963" y="617"/>
                  </a:lnTo>
                  <a:lnTo>
                    <a:pt x="498555" y="2279"/>
                  </a:lnTo>
                  <a:lnTo>
                    <a:pt x="382655" y="4697"/>
                  </a:lnTo>
                  <a:lnTo>
                    <a:pt x="209684" y="9115"/>
                  </a:lnTo>
                  <a:lnTo>
                    <a:pt x="65951" y="13620"/>
                  </a:lnTo>
                  <a:lnTo>
                    <a:pt x="0" y="16192"/>
                  </a:lnTo>
                  <a:lnTo>
                    <a:pt x="0" y="18173"/>
                  </a:lnTo>
                  <a:lnTo>
                    <a:pt x="57763" y="18098"/>
                  </a:lnTo>
                  <a:lnTo>
                    <a:pt x="152394" y="17064"/>
                  </a:lnTo>
                  <a:lnTo>
                    <a:pt x="267399" y="15181"/>
                  </a:lnTo>
                  <a:lnTo>
                    <a:pt x="453595" y="11191"/>
                  </a:lnTo>
                  <a:lnTo>
                    <a:pt x="570511" y="8038"/>
                  </a:lnTo>
                  <a:lnTo>
                    <a:pt x="668581" y="4717"/>
                  </a:lnTo>
                  <a:lnTo>
                    <a:pt x="707047" y="3054"/>
                  </a:lnTo>
                  <a:lnTo>
                    <a:pt x="737616" y="1422"/>
                  </a:lnTo>
                  <a:lnTo>
                    <a:pt x="737616" y="444"/>
                  </a:lnTo>
                  <a:lnTo>
                    <a:pt x="689483" y="0"/>
                  </a:lnTo>
                  <a:close/>
                </a:path>
              </a:pathLst>
            </a:custGeom>
            <a:solidFill>
              <a:srgbClr val="2528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7499477" y="1752600"/>
              <a:ext cx="554990" cy="2433954"/>
            </a:xfrm>
            <a:custGeom>
              <a:rect b="b" l="l" r="r" t="t"/>
              <a:pathLst>
                <a:path extrusionOk="0" h="2433954" w="554990">
                  <a:moveTo>
                    <a:pt x="406526" y="0"/>
                  </a:moveTo>
                  <a:lnTo>
                    <a:pt x="15875" y="0"/>
                  </a:lnTo>
                  <a:lnTo>
                    <a:pt x="12983" y="157051"/>
                  </a:lnTo>
                  <a:lnTo>
                    <a:pt x="6842" y="526891"/>
                  </a:lnTo>
                  <a:lnTo>
                    <a:pt x="1248" y="957548"/>
                  </a:lnTo>
                  <a:lnTo>
                    <a:pt x="0" y="1297051"/>
                  </a:lnTo>
                  <a:lnTo>
                    <a:pt x="1639" y="1474904"/>
                  </a:lnTo>
                  <a:lnTo>
                    <a:pt x="5492" y="1652600"/>
                  </a:lnTo>
                  <a:lnTo>
                    <a:pt x="14537" y="1936709"/>
                  </a:lnTo>
                  <a:lnTo>
                    <a:pt x="31750" y="2433802"/>
                  </a:lnTo>
                  <a:lnTo>
                    <a:pt x="554863" y="2427871"/>
                  </a:lnTo>
                  <a:lnTo>
                    <a:pt x="435228" y="1324737"/>
                  </a:lnTo>
                  <a:lnTo>
                    <a:pt x="451993" y="455802"/>
                  </a:lnTo>
                  <a:lnTo>
                    <a:pt x="485215" y="312949"/>
                  </a:lnTo>
                  <a:lnTo>
                    <a:pt x="491553" y="217852"/>
                  </a:lnTo>
                  <a:lnTo>
                    <a:pt x="466744" y="127779"/>
                  </a:lnTo>
                  <a:lnTo>
                    <a:pt x="406526" y="0"/>
                  </a:lnTo>
                  <a:close/>
                </a:path>
              </a:pathLst>
            </a:custGeom>
            <a:solidFill>
              <a:srgbClr val="152A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86" name="Google Shape;486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96077" y="544068"/>
              <a:ext cx="2320163" cy="3965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4"/>
            <p:cNvSpPr/>
            <p:nvPr/>
          </p:nvSpPr>
          <p:spPr>
            <a:xfrm>
              <a:off x="818388" y="603503"/>
              <a:ext cx="2862579" cy="269875"/>
            </a:xfrm>
            <a:custGeom>
              <a:rect b="b" l="l" r="r" t="t"/>
              <a:pathLst>
                <a:path extrusionOk="0" h="269875" w="2862579">
                  <a:moveTo>
                    <a:pt x="2727198" y="0"/>
                  </a:moveTo>
                  <a:lnTo>
                    <a:pt x="134874" y="0"/>
                  </a:lnTo>
                  <a:lnTo>
                    <a:pt x="92244" y="6870"/>
                  </a:lnTo>
                  <a:lnTo>
                    <a:pt x="55220" y="26005"/>
                  </a:lnTo>
                  <a:lnTo>
                    <a:pt x="26023" y="55193"/>
                  </a:lnTo>
                  <a:lnTo>
                    <a:pt x="6876" y="92220"/>
                  </a:lnTo>
                  <a:lnTo>
                    <a:pt x="0" y="134874"/>
                  </a:lnTo>
                  <a:lnTo>
                    <a:pt x="6876" y="177527"/>
                  </a:lnTo>
                  <a:lnTo>
                    <a:pt x="26023" y="214554"/>
                  </a:lnTo>
                  <a:lnTo>
                    <a:pt x="55220" y="243742"/>
                  </a:lnTo>
                  <a:lnTo>
                    <a:pt x="92244" y="262877"/>
                  </a:lnTo>
                  <a:lnTo>
                    <a:pt x="134874" y="269748"/>
                  </a:lnTo>
                  <a:lnTo>
                    <a:pt x="2727198" y="269748"/>
                  </a:lnTo>
                  <a:lnTo>
                    <a:pt x="2769851" y="262877"/>
                  </a:lnTo>
                  <a:lnTo>
                    <a:pt x="2806878" y="243742"/>
                  </a:lnTo>
                  <a:lnTo>
                    <a:pt x="2836066" y="214554"/>
                  </a:lnTo>
                  <a:lnTo>
                    <a:pt x="2855201" y="177527"/>
                  </a:lnTo>
                  <a:lnTo>
                    <a:pt x="2862072" y="134874"/>
                  </a:lnTo>
                  <a:lnTo>
                    <a:pt x="2855201" y="92220"/>
                  </a:lnTo>
                  <a:lnTo>
                    <a:pt x="2836066" y="55193"/>
                  </a:lnTo>
                  <a:lnTo>
                    <a:pt x="2806878" y="26005"/>
                  </a:lnTo>
                  <a:lnTo>
                    <a:pt x="2769851" y="6870"/>
                  </a:lnTo>
                  <a:lnTo>
                    <a:pt x="2727198" y="0"/>
                  </a:lnTo>
                  <a:close/>
                </a:path>
              </a:pathLst>
            </a:custGeom>
            <a:solidFill>
              <a:srgbClr val="F191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0" y="603503"/>
              <a:ext cx="722630" cy="269875"/>
            </a:xfrm>
            <a:custGeom>
              <a:rect b="b" l="l" r="r" t="t"/>
              <a:pathLst>
                <a:path extrusionOk="0" h="269875" w="722630">
                  <a:moveTo>
                    <a:pt x="587502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87502" y="269748"/>
                  </a:lnTo>
                  <a:lnTo>
                    <a:pt x="630131" y="262877"/>
                  </a:lnTo>
                  <a:lnTo>
                    <a:pt x="667155" y="243742"/>
                  </a:lnTo>
                  <a:lnTo>
                    <a:pt x="696352" y="214554"/>
                  </a:lnTo>
                  <a:lnTo>
                    <a:pt x="715499" y="177527"/>
                  </a:lnTo>
                  <a:lnTo>
                    <a:pt x="722376" y="134874"/>
                  </a:lnTo>
                  <a:lnTo>
                    <a:pt x="715499" y="92220"/>
                  </a:lnTo>
                  <a:lnTo>
                    <a:pt x="696352" y="55193"/>
                  </a:lnTo>
                  <a:lnTo>
                    <a:pt x="667155" y="26005"/>
                  </a:lnTo>
                  <a:lnTo>
                    <a:pt x="630131" y="6870"/>
                  </a:lnTo>
                  <a:lnTo>
                    <a:pt x="587502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89" name="Google Shape;489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2657" y="900684"/>
              <a:ext cx="1953598" cy="957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44"/>
            <p:cNvSpPr/>
            <p:nvPr/>
          </p:nvSpPr>
          <p:spPr>
            <a:xfrm>
              <a:off x="1380744" y="3834383"/>
              <a:ext cx="791844" cy="647700"/>
            </a:xfrm>
            <a:custGeom>
              <a:rect b="b" l="l" r="r" t="t"/>
              <a:pathLst>
                <a:path extrusionOk="0" h="647700" w="791844">
                  <a:moveTo>
                    <a:pt x="435610" y="0"/>
                  </a:moveTo>
                  <a:lnTo>
                    <a:pt x="0" y="0"/>
                  </a:lnTo>
                  <a:lnTo>
                    <a:pt x="29366" y="361591"/>
                  </a:lnTo>
                  <a:lnTo>
                    <a:pt x="45386" y="547870"/>
                  </a:lnTo>
                  <a:lnTo>
                    <a:pt x="53667" y="618007"/>
                  </a:lnTo>
                  <a:lnTo>
                    <a:pt x="95272" y="636735"/>
                  </a:lnTo>
                  <a:lnTo>
                    <a:pt x="173970" y="641124"/>
                  </a:lnTo>
                  <a:lnTo>
                    <a:pt x="225202" y="642890"/>
                  </a:lnTo>
                  <a:lnTo>
                    <a:pt x="282046" y="644374"/>
                  </a:lnTo>
                  <a:lnTo>
                    <a:pt x="342769" y="645581"/>
                  </a:lnTo>
                  <a:lnTo>
                    <a:pt x="405637" y="646513"/>
                  </a:lnTo>
                  <a:lnTo>
                    <a:pt x="468919" y="647175"/>
                  </a:lnTo>
                  <a:lnTo>
                    <a:pt x="589788" y="647699"/>
                  </a:lnTo>
                  <a:lnTo>
                    <a:pt x="662691" y="647452"/>
                  </a:lnTo>
                  <a:lnTo>
                    <a:pt x="722010" y="646718"/>
                  </a:lnTo>
                  <a:lnTo>
                    <a:pt x="763256" y="645514"/>
                  </a:lnTo>
                  <a:lnTo>
                    <a:pt x="781938" y="643851"/>
                  </a:lnTo>
                  <a:lnTo>
                    <a:pt x="791531" y="628575"/>
                  </a:lnTo>
                  <a:lnTo>
                    <a:pt x="788574" y="600805"/>
                  </a:lnTo>
                  <a:lnTo>
                    <a:pt x="759206" y="547662"/>
                  </a:lnTo>
                  <a:lnTo>
                    <a:pt x="703562" y="517262"/>
                  </a:lnTo>
                  <a:lnTo>
                    <a:pt x="607520" y="470963"/>
                  </a:lnTo>
                  <a:lnTo>
                    <a:pt x="516550" y="428622"/>
                  </a:lnTo>
                  <a:lnTo>
                    <a:pt x="476123" y="410095"/>
                  </a:lnTo>
                  <a:lnTo>
                    <a:pt x="435610" y="0"/>
                  </a:lnTo>
                  <a:close/>
                </a:path>
              </a:pathLst>
            </a:custGeom>
            <a:solidFill>
              <a:srgbClr val="865B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1418844" y="4290098"/>
              <a:ext cx="753744" cy="192404"/>
            </a:xfrm>
            <a:custGeom>
              <a:rect b="b" l="l" r="r" t="t"/>
              <a:pathLst>
                <a:path extrusionOk="0" h="192404" w="753744">
                  <a:moveTo>
                    <a:pt x="0" y="0"/>
                  </a:moveTo>
                  <a:lnTo>
                    <a:pt x="3682" y="67283"/>
                  </a:lnTo>
                  <a:lnTo>
                    <a:pt x="9080" y="121912"/>
                  </a:lnTo>
                  <a:lnTo>
                    <a:pt x="21971" y="175463"/>
                  </a:lnTo>
                  <a:lnTo>
                    <a:pt x="63517" y="181512"/>
                  </a:lnTo>
                  <a:lnTo>
                    <a:pt x="104445" y="184005"/>
                  </a:lnTo>
                  <a:lnTo>
                    <a:pt x="155733" y="186151"/>
                  </a:lnTo>
                  <a:lnTo>
                    <a:pt x="280160" y="189417"/>
                  </a:lnTo>
                  <a:lnTo>
                    <a:pt x="551814" y="191985"/>
                  </a:lnTo>
                  <a:lnTo>
                    <a:pt x="683926" y="191004"/>
                  </a:lnTo>
                  <a:lnTo>
                    <a:pt x="725158" y="189799"/>
                  </a:lnTo>
                  <a:lnTo>
                    <a:pt x="743838" y="188137"/>
                  </a:lnTo>
                  <a:lnTo>
                    <a:pt x="753417" y="172863"/>
                  </a:lnTo>
                  <a:lnTo>
                    <a:pt x="750363" y="145097"/>
                  </a:lnTo>
                  <a:lnTo>
                    <a:pt x="738141" y="114807"/>
                  </a:lnTo>
                  <a:lnTo>
                    <a:pt x="720217" y="91960"/>
                  </a:lnTo>
                  <a:lnTo>
                    <a:pt x="704927" y="82727"/>
                  </a:lnTo>
                  <a:lnTo>
                    <a:pt x="526288" y="82727"/>
                  </a:lnTo>
                  <a:lnTo>
                    <a:pt x="499870" y="82052"/>
                  </a:lnTo>
                  <a:lnTo>
                    <a:pt x="432079" y="76250"/>
                  </a:lnTo>
                  <a:lnTo>
                    <a:pt x="390017" y="70853"/>
                  </a:lnTo>
                  <a:lnTo>
                    <a:pt x="315850" y="59919"/>
                  </a:lnTo>
                  <a:lnTo>
                    <a:pt x="249263" y="49341"/>
                  </a:lnTo>
                  <a:lnTo>
                    <a:pt x="190096" y="39239"/>
                  </a:lnTo>
                  <a:lnTo>
                    <a:pt x="138191" y="29730"/>
                  </a:lnTo>
                  <a:lnTo>
                    <a:pt x="93388" y="20933"/>
                  </a:lnTo>
                  <a:lnTo>
                    <a:pt x="55528" y="12967"/>
                  </a:lnTo>
                  <a:lnTo>
                    <a:pt x="24452" y="5950"/>
                  </a:lnTo>
                  <a:lnTo>
                    <a:pt x="0" y="0"/>
                  </a:lnTo>
                  <a:close/>
                </a:path>
                <a:path extrusionOk="0" h="192404" w="753744">
                  <a:moveTo>
                    <a:pt x="544194" y="3365"/>
                  </a:moveTo>
                  <a:lnTo>
                    <a:pt x="570459" y="19183"/>
                  </a:lnTo>
                  <a:lnTo>
                    <a:pt x="593468" y="39810"/>
                  </a:lnTo>
                  <a:lnTo>
                    <a:pt x="601555" y="60465"/>
                  </a:lnTo>
                  <a:lnTo>
                    <a:pt x="583050" y="76365"/>
                  </a:lnTo>
                  <a:lnTo>
                    <a:pt x="526288" y="82727"/>
                  </a:lnTo>
                  <a:lnTo>
                    <a:pt x="704927" y="82727"/>
                  </a:lnTo>
                  <a:lnTo>
                    <a:pt x="697089" y="77994"/>
                  </a:lnTo>
                  <a:lnTo>
                    <a:pt x="654637" y="56202"/>
                  </a:lnTo>
                  <a:lnTo>
                    <a:pt x="600969" y="30140"/>
                  </a:lnTo>
                  <a:lnTo>
                    <a:pt x="544194" y="3365"/>
                  </a:lnTo>
                  <a:close/>
                </a:path>
              </a:pathLst>
            </a:custGeom>
            <a:solidFill>
              <a:srgbClr val="2528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987552" y="1827275"/>
              <a:ext cx="922019" cy="2283460"/>
            </a:xfrm>
            <a:custGeom>
              <a:rect b="b" l="l" r="r" t="t"/>
              <a:pathLst>
                <a:path extrusionOk="0" h="2283460" w="922019">
                  <a:moveTo>
                    <a:pt x="922020" y="2271953"/>
                  </a:moveTo>
                  <a:lnTo>
                    <a:pt x="873315" y="1726755"/>
                  </a:lnTo>
                  <a:lnTo>
                    <a:pt x="844892" y="1432344"/>
                  </a:lnTo>
                  <a:lnTo>
                    <a:pt x="825754" y="1287360"/>
                  </a:lnTo>
                  <a:lnTo>
                    <a:pt x="804926" y="1190371"/>
                  </a:lnTo>
                  <a:lnTo>
                    <a:pt x="794105" y="1151470"/>
                  </a:lnTo>
                  <a:lnTo>
                    <a:pt x="774153" y="1085367"/>
                  </a:lnTo>
                  <a:lnTo>
                    <a:pt x="730707" y="946238"/>
                  </a:lnTo>
                  <a:lnTo>
                    <a:pt x="656259" y="712546"/>
                  </a:lnTo>
                  <a:lnTo>
                    <a:pt x="518388" y="284670"/>
                  </a:lnTo>
                  <a:lnTo>
                    <a:pt x="426085" y="0"/>
                  </a:lnTo>
                  <a:lnTo>
                    <a:pt x="209664" y="0"/>
                  </a:lnTo>
                  <a:lnTo>
                    <a:pt x="0" y="0"/>
                  </a:lnTo>
                  <a:lnTo>
                    <a:pt x="290880" y="1069746"/>
                  </a:lnTo>
                  <a:lnTo>
                    <a:pt x="327215" y="1205166"/>
                  </a:lnTo>
                  <a:lnTo>
                    <a:pt x="336804" y="1244219"/>
                  </a:lnTo>
                  <a:lnTo>
                    <a:pt x="337870" y="1412570"/>
                  </a:lnTo>
                  <a:lnTo>
                    <a:pt x="337743" y="1768957"/>
                  </a:lnTo>
                  <a:lnTo>
                    <a:pt x="336804" y="2282914"/>
                  </a:lnTo>
                  <a:lnTo>
                    <a:pt x="922020" y="2271953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17956" y="3496056"/>
              <a:ext cx="736600" cy="970914"/>
            </a:xfrm>
            <a:custGeom>
              <a:rect b="b" l="l" r="r" t="t"/>
              <a:pathLst>
                <a:path extrusionOk="0" h="970914" w="736600">
                  <a:moveTo>
                    <a:pt x="392189" y="0"/>
                  </a:moveTo>
                  <a:lnTo>
                    <a:pt x="242602" y="184384"/>
                  </a:lnTo>
                  <a:lnTo>
                    <a:pt x="164423" y="281114"/>
                  </a:lnTo>
                  <a:lnTo>
                    <a:pt x="132166" y="321933"/>
                  </a:lnTo>
                  <a:lnTo>
                    <a:pt x="120346" y="338582"/>
                  </a:lnTo>
                  <a:lnTo>
                    <a:pt x="118644" y="340233"/>
                  </a:lnTo>
                  <a:lnTo>
                    <a:pt x="117844" y="341884"/>
                  </a:lnTo>
                  <a:lnTo>
                    <a:pt x="70076" y="410846"/>
                  </a:lnTo>
                  <a:lnTo>
                    <a:pt x="31778" y="468891"/>
                  </a:lnTo>
                  <a:lnTo>
                    <a:pt x="7051" y="510814"/>
                  </a:lnTo>
                  <a:lnTo>
                    <a:pt x="0" y="531406"/>
                  </a:lnTo>
                  <a:lnTo>
                    <a:pt x="10030" y="542821"/>
                  </a:lnTo>
                  <a:lnTo>
                    <a:pt x="69367" y="593339"/>
                  </a:lnTo>
                  <a:lnTo>
                    <a:pt x="114121" y="629080"/>
                  </a:lnTo>
                  <a:lnTo>
                    <a:pt x="165897" y="669568"/>
                  </a:lnTo>
                  <a:lnTo>
                    <a:pt x="222419" y="713121"/>
                  </a:lnTo>
                  <a:lnTo>
                    <a:pt x="281409" y="758058"/>
                  </a:lnTo>
                  <a:lnTo>
                    <a:pt x="340593" y="802698"/>
                  </a:lnTo>
                  <a:lnTo>
                    <a:pt x="397693" y="845360"/>
                  </a:lnTo>
                  <a:lnTo>
                    <a:pt x="450434" y="884364"/>
                  </a:lnTo>
                  <a:lnTo>
                    <a:pt x="496539" y="918027"/>
                  </a:lnTo>
                  <a:lnTo>
                    <a:pt x="533732" y="944669"/>
                  </a:lnTo>
                  <a:lnTo>
                    <a:pt x="572275" y="970165"/>
                  </a:lnTo>
                  <a:lnTo>
                    <a:pt x="574777" y="970749"/>
                  </a:lnTo>
                  <a:lnTo>
                    <a:pt x="576035" y="970749"/>
                  </a:lnTo>
                  <a:lnTo>
                    <a:pt x="591997" y="960707"/>
                  </a:lnTo>
                  <a:lnTo>
                    <a:pt x="604835" y="936342"/>
                  </a:lnTo>
                  <a:lnTo>
                    <a:pt x="612011" y="906295"/>
                  </a:lnTo>
                  <a:lnTo>
                    <a:pt x="610985" y="879208"/>
                  </a:lnTo>
                  <a:lnTo>
                    <a:pt x="584693" y="821805"/>
                  </a:lnTo>
                  <a:lnTo>
                    <a:pt x="535049" y="727527"/>
                  </a:lnTo>
                  <a:lnTo>
                    <a:pt x="486980" y="639405"/>
                  </a:lnTo>
                  <a:lnTo>
                    <a:pt x="465418" y="600468"/>
                  </a:lnTo>
                  <a:lnTo>
                    <a:pt x="469621" y="594563"/>
                  </a:lnTo>
                  <a:lnTo>
                    <a:pt x="736385" y="256032"/>
                  </a:lnTo>
                  <a:lnTo>
                    <a:pt x="392189" y="0"/>
                  </a:lnTo>
                  <a:close/>
                </a:path>
              </a:pathLst>
            </a:custGeom>
            <a:solidFill>
              <a:srgbClr val="865B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17113" y="3886238"/>
              <a:ext cx="613410" cy="581025"/>
            </a:xfrm>
            <a:custGeom>
              <a:rect b="b" l="l" r="r" t="t"/>
              <a:pathLst>
                <a:path extrusionOk="0" h="581025" w="613410">
                  <a:moveTo>
                    <a:pt x="84302" y="0"/>
                  </a:moveTo>
                  <a:lnTo>
                    <a:pt x="48957" y="52392"/>
                  </a:lnTo>
                  <a:lnTo>
                    <a:pt x="21601" y="95318"/>
                  </a:lnTo>
                  <a:lnTo>
                    <a:pt x="4521" y="125935"/>
                  </a:lnTo>
                  <a:lnTo>
                    <a:pt x="0" y="141401"/>
                  </a:lnTo>
                  <a:lnTo>
                    <a:pt x="10045" y="152812"/>
                  </a:lnTo>
                  <a:lnTo>
                    <a:pt x="69471" y="203309"/>
                  </a:lnTo>
                  <a:lnTo>
                    <a:pt x="114291" y="239035"/>
                  </a:lnTo>
                  <a:lnTo>
                    <a:pt x="166145" y="279506"/>
                  </a:lnTo>
                  <a:lnTo>
                    <a:pt x="281829" y="367960"/>
                  </a:lnTo>
                  <a:lnTo>
                    <a:pt x="398287" y="455227"/>
                  </a:lnTo>
                  <a:lnTo>
                    <a:pt x="497281" y="527865"/>
                  </a:lnTo>
                  <a:lnTo>
                    <a:pt x="534529" y="554496"/>
                  </a:lnTo>
                  <a:lnTo>
                    <a:pt x="573131" y="579983"/>
                  </a:lnTo>
                  <a:lnTo>
                    <a:pt x="575646" y="580567"/>
                  </a:lnTo>
                  <a:lnTo>
                    <a:pt x="576903" y="580567"/>
                  </a:lnTo>
                  <a:lnTo>
                    <a:pt x="592886" y="570528"/>
                  </a:lnTo>
                  <a:lnTo>
                    <a:pt x="605743" y="546169"/>
                  </a:lnTo>
                  <a:lnTo>
                    <a:pt x="612931" y="516134"/>
                  </a:lnTo>
                  <a:lnTo>
                    <a:pt x="611905" y="489064"/>
                  </a:lnTo>
                  <a:lnTo>
                    <a:pt x="600054" y="460707"/>
                  </a:lnTo>
                  <a:lnTo>
                    <a:pt x="575878" y="412465"/>
                  </a:lnTo>
                  <a:lnTo>
                    <a:pt x="554359" y="371716"/>
                  </a:lnTo>
                  <a:lnTo>
                    <a:pt x="511613" y="371716"/>
                  </a:lnTo>
                  <a:lnTo>
                    <a:pt x="489011" y="365902"/>
                  </a:lnTo>
                  <a:lnTo>
                    <a:pt x="454758" y="346562"/>
                  </a:lnTo>
                  <a:lnTo>
                    <a:pt x="407003" y="310846"/>
                  </a:lnTo>
                  <a:lnTo>
                    <a:pt x="343896" y="255905"/>
                  </a:lnTo>
                  <a:lnTo>
                    <a:pt x="289396" y="205323"/>
                  </a:lnTo>
                  <a:lnTo>
                    <a:pt x="241264" y="159590"/>
                  </a:lnTo>
                  <a:lnTo>
                    <a:pt x="199163" y="118601"/>
                  </a:lnTo>
                  <a:lnTo>
                    <a:pt x="162755" y="82252"/>
                  </a:lnTo>
                  <a:lnTo>
                    <a:pt x="131701" y="50438"/>
                  </a:lnTo>
                  <a:lnTo>
                    <a:pt x="105663" y="23056"/>
                  </a:lnTo>
                  <a:lnTo>
                    <a:pt x="84302" y="0"/>
                  </a:lnTo>
                  <a:close/>
                </a:path>
                <a:path extrusionOk="0" h="581025" w="613410">
                  <a:moveTo>
                    <a:pt x="513314" y="295452"/>
                  </a:moveTo>
                  <a:lnTo>
                    <a:pt x="523412" y="319750"/>
                  </a:lnTo>
                  <a:lnTo>
                    <a:pt x="529108" y="344590"/>
                  </a:lnTo>
                  <a:lnTo>
                    <a:pt x="526482" y="363927"/>
                  </a:lnTo>
                  <a:lnTo>
                    <a:pt x="511613" y="371716"/>
                  </a:lnTo>
                  <a:lnTo>
                    <a:pt x="554359" y="371716"/>
                  </a:lnTo>
                  <a:lnTo>
                    <a:pt x="545068" y="354120"/>
                  </a:lnTo>
                  <a:lnTo>
                    <a:pt x="513314" y="295452"/>
                  </a:lnTo>
                  <a:close/>
                </a:path>
              </a:pathLst>
            </a:custGeom>
            <a:solidFill>
              <a:srgbClr val="2528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167639" y="1827276"/>
              <a:ext cx="1224280" cy="2313940"/>
            </a:xfrm>
            <a:custGeom>
              <a:rect b="b" l="l" r="r" t="t"/>
              <a:pathLst>
                <a:path extrusionOk="0" h="2313940" w="1224280">
                  <a:moveTo>
                    <a:pt x="1223772" y="0"/>
                  </a:moveTo>
                  <a:lnTo>
                    <a:pt x="687235" y="0"/>
                  </a:lnTo>
                  <a:lnTo>
                    <a:pt x="631700" y="153846"/>
                  </a:lnTo>
                  <a:lnTo>
                    <a:pt x="609241" y="251126"/>
                  </a:lnTo>
                  <a:lnTo>
                    <a:pt x="616304" y="333238"/>
                  </a:lnTo>
                  <a:lnTo>
                    <a:pt x="649338" y="441579"/>
                  </a:lnTo>
                  <a:lnTo>
                    <a:pt x="649589" y="452423"/>
                  </a:lnTo>
                  <a:lnTo>
                    <a:pt x="645543" y="514555"/>
                  </a:lnTo>
                  <a:lnTo>
                    <a:pt x="641634" y="562098"/>
                  </a:lnTo>
                  <a:lnTo>
                    <a:pt x="631021" y="680774"/>
                  </a:lnTo>
                  <a:lnTo>
                    <a:pt x="611033" y="889674"/>
                  </a:lnTo>
                  <a:lnTo>
                    <a:pt x="590841" y="1090695"/>
                  </a:lnTo>
                  <a:lnTo>
                    <a:pt x="579864" y="1195364"/>
                  </a:lnTo>
                  <a:lnTo>
                    <a:pt x="572693" y="1259078"/>
                  </a:lnTo>
                  <a:lnTo>
                    <a:pt x="482513" y="1366351"/>
                  </a:lnTo>
                  <a:lnTo>
                    <a:pt x="285727" y="1589103"/>
                  </a:lnTo>
                  <a:lnTo>
                    <a:pt x="89251" y="1809307"/>
                  </a:lnTo>
                  <a:lnTo>
                    <a:pt x="0" y="1908937"/>
                  </a:lnTo>
                  <a:lnTo>
                    <a:pt x="533958" y="2313432"/>
                  </a:lnTo>
                  <a:lnTo>
                    <a:pt x="799695" y="1841152"/>
                  </a:lnTo>
                  <a:lnTo>
                    <a:pt x="938544" y="1578911"/>
                  </a:lnTo>
                  <a:lnTo>
                    <a:pt x="995746" y="1432375"/>
                  </a:lnTo>
                  <a:lnTo>
                    <a:pt x="1016546" y="1307211"/>
                  </a:lnTo>
                  <a:lnTo>
                    <a:pt x="1047027" y="1086965"/>
                  </a:lnTo>
                  <a:lnTo>
                    <a:pt x="1091093" y="790638"/>
                  </a:lnTo>
                  <a:lnTo>
                    <a:pt x="1130737" y="530506"/>
                  </a:lnTo>
                  <a:lnTo>
                    <a:pt x="1147953" y="418846"/>
                  </a:lnTo>
                  <a:lnTo>
                    <a:pt x="1187124" y="323183"/>
                  </a:lnTo>
                  <a:lnTo>
                    <a:pt x="1210151" y="182562"/>
                  </a:lnTo>
                  <a:lnTo>
                    <a:pt x="1221033" y="55372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1191768" y="1888235"/>
              <a:ext cx="230505" cy="862964"/>
            </a:xfrm>
            <a:custGeom>
              <a:rect b="b" l="l" r="r" t="t"/>
              <a:pathLst>
                <a:path extrusionOk="0" h="862964" w="230505">
                  <a:moveTo>
                    <a:pt x="230124" y="299212"/>
                  </a:moveTo>
                  <a:lnTo>
                    <a:pt x="228981" y="297180"/>
                  </a:lnTo>
                  <a:lnTo>
                    <a:pt x="227330" y="297180"/>
                  </a:lnTo>
                  <a:lnTo>
                    <a:pt x="227076" y="297307"/>
                  </a:lnTo>
                  <a:lnTo>
                    <a:pt x="226822" y="297307"/>
                  </a:lnTo>
                  <a:lnTo>
                    <a:pt x="173139" y="326885"/>
                  </a:lnTo>
                  <a:lnTo>
                    <a:pt x="116332" y="351409"/>
                  </a:lnTo>
                  <a:lnTo>
                    <a:pt x="115189" y="351866"/>
                  </a:lnTo>
                  <a:lnTo>
                    <a:pt x="116840" y="343535"/>
                  </a:lnTo>
                  <a:lnTo>
                    <a:pt x="122326" y="323443"/>
                  </a:lnTo>
                  <a:lnTo>
                    <a:pt x="124002" y="317017"/>
                  </a:lnTo>
                  <a:lnTo>
                    <a:pt x="125476" y="310642"/>
                  </a:lnTo>
                  <a:lnTo>
                    <a:pt x="126492" y="307086"/>
                  </a:lnTo>
                  <a:lnTo>
                    <a:pt x="156629" y="266509"/>
                  </a:lnTo>
                  <a:lnTo>
                    <a:pt x="170053" y="203073"/>
                  </a:lnTo>
                  <a:lnTo>
                    <a:pt x="172720" y="152742"/>
                  </a:lnTo>
                  <a:lnTo>
                    <a:pt x="171208" y="101841"/>
                  </a:lnTo>
                  <a:lnTo>
                    <a:pt x="166382" y="51117"/>
                  </a:lnTo>
                  <a:lnTo>
                    <a:pt x="159131" y="381"/>
                  </a:lnTo>
                  <a:lnTo>
                    <a:pt x="158242" y="0"/>
                  </a:lnTo>
                  <a:lnTo>
                    <a:pt x="157480" y="0"/>
                  </a:lnTo>
                  <a:lnTo>
                    <a:pt x="156591" y="0"/>
                  </a:lnTo>
                  <a:lnTo>
                    <a:pt x="155702" y="381"/>
                  </a:lnTo>
                  <a:lnTo>
                    <a:pt x="159270" y="40690"/>
                  </a:lnTo>
                  <a:lnTo>
                    <a:pt x="161302" y="78740"/>
                  </a:lnTo>
                  <a:lnTo>
                    <a:pt x="162217" y="116332"/>
                  </a:lnTo>
                  <a:lnTo>
                    <a:pt x="162433" y="154305"/>
                  </a:lnTo>
                  <a:lnTo>
                    <a:pt x="160807" y="187426"/>
                  </a:lnTo>
                  <a:lnTo>
                    <a:pt x="154330" y="237858"/>
                  </a:lnTo>
                  <a:lnTo>
                    <a:pt x="140563" y="283984"/>
                  </a:lnTo>
                  <a:lnTo>
                    <a:pt x="117094" y="304165"/>
                  </a:lnTo>
                  <a:lnTo>
                    <a:pt x="114427" y="304038"/>
                  </a:lnTo>
                  <a:lnTo>
                    <a:pt x="107696" y="303149"/>
                  </a:lnTo>
                  <a:lnTo>
                    <a:pt x="103505" y="296418"/>
                  </a:lnTo>
                  <a:lnTo>
                    <a:pt x="100965" y="286258"/>
                  </a:lnTo>
                  <a:lnTo>
                    <a:pt x="100037" y="276809"/>
                  </a:lnTo>
                  <a:lnTo>
                    <a:pt x="100558" y="266471"/>
                  </a:lnTo>
                  <a:lnTo>
                    <a:pt x="102743" y="245999"/>
                  </a:lnTo>
                  <a:lnTo>
                    <a:pt x="104330" y="225285"/>
                  </a:lnTo>
                  <a:lnTo>
                    <a:pt x="105346" y="204749"/>
                  </a:lnTo>
                  <a:lnTo>
                    <a:pt x="105879" y="184226"/>
                  </a:lnTo>
                  <a:lnTo>
                    <a:pt x="106045" y="163576"/>
                  </a:lnTo>
                  <a:lnTo>
                    <a:pt x="104749" y="124599"/>
                  </a:lnTo>
                  <a:lnTo>
                    <a:pt x="101854" y="85953"/>
                  </a:lnTo>
                  <a:lnTo>
                    <a:pt x="97040" y="47637"/>
                  </a:lnTo>
                  <a:lnTo>
                    <a:pt x="90043" y="9652"/>
                  </a:lnTo>
                  <a:lnTo>
                    <a:pt x="87630" y="8763"/>
                  </a:lnTo>
                  <a:lnTo>
                    <a:pt x="86741" y="9525"/>
                  </a:lnTo>
                  <a:lnTo>
                    <a:pt x="91338" y="63525"/>
                  </a:lnTo>
                  <a:lnTo>
                    <a:pt x="94576" y="116573"/>
                  </a:lnTo>
                  <a:lnTo>
                    <a:pt x="95770" y="169799"/>
                  </a:lnTo>
                  <a:lnTo>
                    <a:pt x="94234" y="223266"/>
                  </a:lnTo>
                  <a:lnTo>
                    <a:pt x="91986" y="251371"/>
                  </a:lnTo>
                  <a:lnTo>
                    <a:pt x="91313" y="279806"/>
                  </a:lnTo>
                  <a:lnTo>
                    <a:pt x="97586" y="302260"/>
                  </a:lnTo>
                  <a:lnTo>
                    <a:pt x="115620" y="311975"/>
                  </a:lnTo>
                  <a:lnTo>
                    <a:pt x="114642" y="315061"/>
                  </a:lnTo>
                  <a:lnTo>
                    <a:pt x="112903" y="322008"/>
                  </a:lnTo>
                  <a:lnTo>
                    <a:pt x="111442" y="328968"/>
                  </a:lnTo>
                  <a:lnTo>
                    <a:pt x="110109" y="335915"/>
                  </a:lnTo>
                  <a:lnTo>
                    <a:pt x="108458" y="343535"/>
                  </a:lnTo>
                  <a:lnTo>
                    <a:pt x="106680" y="351155"/>
                  </a:lnTo>
                  <a:lnTo>
                    <a:pt x="107556" y="354901"/>
                  </a:lnTo>
                  <a:lnTo>
                    <a:pt x="88138" y="362635"/>
                  </a:lnTo>
                  <a:lnTo>
                    <a:pt x="59486" y="373291"/>
                  </a:lnTo>
                  <a:lnTo>
                    <a:pt x="30543" y="383133"/>
                  </a:lnTo>
                  <a:lnTo>
                    <a:pt x="1447" y="391922"/>
                  </a:lnTo>
                  <a:lnTo>
                    <a:pt x="0" y="391922"/>
                  </a:lnTo>
                  <a:lnTo>
                    <a:pt x="406" y="393827"/>
                  </a:lnTo>
                  <a:lnTo>
                    <a:pt x="1219" y="393827"/>
                  </a:lnTo>
                  <a:lnTo>
                    <a:pt x="1447" y="393573"/>
                  </a:lnTo>
                  <a:lnTo>
                    <a:pt x="59486" y="379247"/>
                  </a:lnTo>
                  <a:lnTo>
                    <a:pt x="88138" y="371525"/>
                  </a:lnTo>
                  <a:lnTo>
                    <a:pt x="116332" y="362331"/>
                  </a:lnTo>
                  <a:lnTo>
                    <a:pt x="114058" y="371983"/>
                  </a:lnTo>
                  <a:lnTo>
                    <a:pt x="112280" y="381762"/>
                  </a:lnTo>
                  <a:lnTo>
                    <a:pt x="110756" y="391922"/>
                  </a:lnTo>
                  <a:lnTo>
                    <a:pt x="109474" y="401193"/>
                  </a:lnTo>
                  <a:lnTo>
                    <a:pt x="107124" y="413727"/>
                  </a:lnTo>
                  <a:lnTo>
                    <a:pt x="104990" y="426085"/>
                  </a:lnTo>
                  <a:lnTo>
                    <a:pt x="102997" y="438454"/>
                  </a:lnTo>
                  <a:lnTo>
                    <a:pt x="101092" y="450977"/>
                  </a:lnTo>
                  <a:lnTo>
                    <a:pt x="97802" y="475869"/>
                  </a:lnTo>
                  <a:lnTo>
                    <a:pt x="90906" y="525868"/>
                  </a:lnTo>
                  <a:lnTo>
                    <a:pt x="87630" y="550672"/>
                  </a:lnTo>
                  <a:lnTo>
                    <a:pt x="80670" y="600544"/>
                  </a:lnTo>
                  <a:lnTo>
                    <a:pt x="73761" y="650240"/>
                  </a:lnTo>
                  <a:lnTo>
                    <a:pt x="67017" y="699947"/>
                  </a:lnTo>
                  <a:lnTo>
                    <a:pt x="60540" y="749808"/>
                  </a:lnTo>
                  <a:lnTo>
                    <a:pt x="56756" y="777697"/>
                  </a:lnTo>
                  <a:lnTo>
                    <a:pt x="53149" y="805561"/>
                  </a:lnTo>
                  <a:lnTo>
                    <a:pt x="49847" y="833437"/>
                  </a:lnTo>
                  <a:lnTo>
                    <a:pt x="47040" y="861314"/>
                  </a:lnTo>
                  <a:lnTo>
                    <a:pt x="47040" y="862203"/>
                  </a:lnTo>
                  <a:lnTo>
                    <a:pt x="47675" y="862584"/>
                  </a:lnTo>
                  <a:lnTo>
                    <a:pt x="49149" y="862584"/>
                  </a:lnTo>
                  <a:lnTo>
                    <a:pt x="59334" y="812266"/>
                  </a:lnTo>
                  <a:lnTo>
                    <a:pt x="67310" y="762749"/>
                  </a:lnTo>
                  <a:lnTo>
                    <a:pt x="74637" y="712927"/>
                  </a:lnTo>
                  <a:lnTo>
                    <a:pt x="81661" y="662940"/>
                  </a:lnTo>
                  <a:lnTo>
                    <a:pt x="97066" y="564045"/>
                  </a:lnTo>
                  <a:lnTo>
                    <a:pt x="104457" y="514426"/>
                  </a:lnTo>
                  <a:lnTo>
                    <a:pt x="111252" y="464566"/>
                  </a:lnTo>
                  <a:lnTo>
                    <a:pt x="116903" y="421982"/>
                  </a:lnTo>
                  <a:lnTo>
                    <a:pt x="121754" y="383133"/>
                  </a:lnTo>
                  <a:lnTo>
                    <a:pt x="123825" y="359791"/>
                  </a:lnTo>
                  <a:lnTo>
                    <a:pt x="152209" y="348056"/>
                  </a:lnTo>
                  <a:lnTo>
                    <a:pt x="179158" y="334264"/>
                  </a:lnTo>
                  <a:lnTo>
                    <a:pt x="204825" y="318287"/>
                  </a:lnTo>
                  <a:lnTo>
                    <a:pt x="229362" y="299974"/>
                  </a:lnTo>
                  <a:lnTo>
                    <a:pt x="230124" y="299212"/>
                  </a:lnTo>
                  <a:close/>
                </a:path>
              </a:pathLst>
            </a:custGeom>
            <a:solidFill>
              <a:srgbClr val="25282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839762" y="1827276"/>
              <a:ext cx="599440" cy="52069"/>
            </a:xfrm>
            <a:custGeom>
              <a:rect b="b" l="l" r="r" t="t"/>
              <a:pathLst>
                <a:path extrusionOk="0" h="52069" w="599440">
                  <a:moveTo>
                    <a:pt x="589622" y="0"/>
                  </a:moveTo>
                  <a:lnTo>
                    <a:pt x="9258" y="0"/>
                  </a:lnTo>
                  <a:lnTo>
                    <a:pt x="0" y="51815"/>
                  </a:lnTo>
                  <a:lnTo>
                    <a:pt x="598893" y="51815"/>
                  </a:lnTo>
                  <a:lnTo>
                    <a:pt x="589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98" name="Google Shape;498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3148" y="573024"/>
              <a:ext cx="1110995" cy="10622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44"/>
          <p:cNvGrpSpPr/>
          <p:nvPr/>
        </p:nvGrpSpPr>
        <p:grpSpPr>
          <a:xfrm>
            <a:off x="4590172" y="0"/>
            <a:ext cx="894058" cy="575719"/>
            <a:chOff x="3442715" y="0"/>
            <a:chExt cx="670560" cy="431800"/>
          </a:xfrm>
        </p:grpSpPr>
        <p:sp>
          <p:nvSpPr>
            <p:cNvPr id="500" name="Google Shape;500;p44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01" name="Google Shape;50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" name="Google Shape;502;p44"/>
          <p:cNvGrpSpPr/>
          <p:nvPr/>
        </p:nvGrpSpPr>
        <p:grpSpPr>
          <a:xfrm>
            <a:off x="5648819" y="0"/>
            <a:ext cx="894058" cy="575719"/>
            <a:chOff x="4236720" y="0"/>
            <a:chExt cx="670560" cy="431800"/>
          </a:xfrm>
        </p:grpSpPr>
        <p:sp>
          <p:nvSpPr>
            <p:cNvPr id="503" name="Google Shape;503;p44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F191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04" name="Google Shape;504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44"/>
          <p:cNvGrpSpPr/>
          <p:nvPr/>
        </p:nvGrpSpPr>
        <p:grpSpPr>
          <a:xfrm>
            <a:off x="6707463" y="0"/>
            <a:ext cx="894058" cy="575719"/>
            <a:chOff x="5030723" y="0"/>
            <a:chExt cx="670560" cy="431800"/>
          </a:xfrm>
        </p:grpSpPr>
        <p:sp>
          <p:nvSpPr>
            <p:cNvPr id="506" name="Google Shape;506;p44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07" name="Google Shape;507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44"/>
          <p:cNvSpPr txBox="1"/>
          <p:nvPr>
            <p:ph idx="12" type="sldNum"/>
          </p:nvPr>
        </p:nvSpPr>
        <p:spPr>
          <a:xfrm>
            <a:off x="10953325" y="6415712"/>
            <a:ext cx="34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44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2210823" y="804675"/>
            <a:ext cx="5837743" cy="359608"/>
          </a:xfrm>
          <a:custGeom>
            <a:rect b="b" l="l" r="r" t="t"/>
            <a:pathLst>
              <a:path extrusionOk="0" h="269875" w="5709284">
                <a:moveTo>
                  <a:pt x="5574030" y="0"/>
                </a:moveTo>
                <a:lnTo>
                  <a:pt x="134874" y="0"/>
                </a:ln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4"/>
                </a:lnTo>
                <a:lnTo>
                  <a:pt x="6870" y="177527"/>
                </a:lnTo>
                <a:lnTo>
                  <a:pt x="26005" y="214554"/>
                </a:lnTo>
                <a:lnTo>
                  <a:pt x="55193" y="243742"/>
                </a:lnTo>
                <a:lnTo>
                  <a:pt x="92220" y="262877"/>
                </a:lnTo>
                <a:lnTo>
                  <a:pt x="134874" y="269748"/>
                </a:lnTo>
                <a:lnTo>
                  <a:pt x="5574030" y="269748"/>
                </a:lnTo>
                <a:lnTo>
                  <a:pt x="5616683" y="262877"/>
                </a:lnTo>
                <a:lnTo>
                  <a:pt x="5653710" y="243742"/>
                </a:lnTo>
                <a:lnTo>
                  <a:pt x="5682898" y="214554"/>
                </a:lnTo>
                <a:lnTo>
                  <a:pt x="5702033" y="177527"/>
                </a:lnTo>
                <a:lnTo>
                  <a:pt x="5708904" y="134874"/>
                </a:lnTo>
                <a:lnTo>
                  <a:pt x="5702033" y="92220"/>
                </a:lnTo>
                <a:lnTo>
                  <a:pt x="5682898" y="55193"/>
                </a:lnTo>
                <a:lnTo>
                  <a:pt x="5653710" y="26005"/>
                </a:lnTo>
                <a:lnTo>
                  <a:pt x="5616683" y="6870"/>
                </a:lnTo>
                <a:lnTo>
                  <a:pt x="5574030" y="0"/>
                </a:lnTo>
                <a:close/>
              </a:path>
            </a:pathLst>
          </a:custGeom>
          <a:solidFill>
            <a:srgbClr val="F1911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2" name="Google Shape;182;p23"/>
          <p:cNvSpPr/>
          <p:nvPr/>
        </p:nvSpPr>
        <p:spPr>
          <a:xfrm>
            <a:off x="0" y="804672"/>
            <a:ext cx="2126344" cy="359608"/>
          </a:xfrm>
          <a:custGeom>
            <a:rect b="b" l="l" r="r" t="t"/>
            <a:pathLst>
              <a:path extrusionOk="0" h="269875" w="1595755">
                <a:moveTo>
                  <a:pt x="1460754" y="0"/>
                </a:moveTo>
                <a:lnTo>
                  <a:pt x="0" y="0"/>
                </a:lnTo>
                <a:lnTo>
                  <a:pt x="0" y="269748"/>
                </a:lnTo>
                <a:lnTo>
                  <a:pt x="1460754" y="269748"/>
                </a:lnTo>
                <a:lnTo>
                  <a:pt x="1503407" y="262877"/>
                </a:lnTo>
                <a:lnTo>
                  <a:pt x="1540434" y="243742"/>
                </a:lnTo>
                <a:lnTo>
                  <a:pt x="1569622" y="214554"/>
                </a:lnTo>
                <a:lnTo>
                  <a:pt x="1588757" y="177527"/>
                </a:lnTo>
                <a:lnTo>
                  <a:pt x="1595628" y="134874"/>
                </a:lnTo>
                <a:lnTo>
                  <a:pt x="1588757" y="92220"/>
                </a:lnTo>
                <a:lnTo>
                  <a:pt x="1569622" y="55193"/>
                </a:lnTo>
                <a:lnTo>
                  <a:pt x="1540434" y="26005"/>
                </a:lnTo>
                <a:lnTo>
                  <a:pt x="1503407" y="6870"/>
                </a:lnTo>
                <a:lnTo>
                  <a:pt x="1460754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3" name="Google Shape;183;p23"/>
          <p:cNvSpPr/>
          <p:nvPr/>
        </p:nvSpPr>
        <p:spPr>
          <a:xfrm>
            <a:off x="0" y="2382000"/>
            <a:ext cx="8338514" cy="3392742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4" name="Google Shape;184;p23"/>
          <p:cNvSpPr txBox="1"/>
          <p:nvPr/>
        </p:nvSpPr>
        <p:spPr>
          <a:xfrm>
            <a:off x="287113" y="2550500"/>
            <a:ext cx="77643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Specifying the loads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Orientation of PV panels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designing a standalone PV system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choosing a battery 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choosing a DC controller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AutoNum type="arabicPeriod"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choosing an inverter</a:t>
            </a:r>
            <a:endParaRPr sz="3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7333275" y="0"/>
            <a:ext cx="4521074" cy="2658467"/>
            <a:chOff x="5030732" y="0"/>
            <a:chExt cx="3390890" cy="1993900"/>
          </a:xfrm>
        </p:grpSpPr>
        <p:sp>
          <p:nvSpPr>
            <p:cNvPr id="187" name="Google Shape;187;p23"/>
            <p:cNvSpPr/>
            <p:nvPr/>
          </p:nvSpPr>
          <p:spPr>
            <a:xfrm>
              <a:off x="5731763" y="0"/>
              <a:ext cx="2689859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Design steps</a:t>
              </a:r>
              <a:endParaRPr sz="5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030732" y="0"/>
              <a:ext cx="670560" cy="398336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300"/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5201947" y="0"/>
            <a:ext cx="894058" cy="575719"/>
            <a:chOff x="3442715" y="0"/>
            <a:chExt cx="670560" cy="431800"/>
          </a:xfrm>
        </p:grpSpPr>
        <p:sp>
          <p:nvSpPr>
            <p:cNvPr id="190" name="Google Shape;190;p23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3"/>
          <p:cNvGrpSpPr/>
          <p:nvPr/>
        </p:nvGrpSpPr>
        <p:grpSpPr>
          <a:xfrm>
            <a:off x="6267606" y="0"/>
            <a:ext cx="894058" cy="575719"/>
            <a:chOff x="4236720" y="0"/>
            <a:chExt cx="670560" cy="431800"/>
          </a:xfrm>
        </p:grpSpPr>
        <p:sp>
          <p:nvSpPr>
            <p:cNvPr id="193" name="Google Shape;193;p23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3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803588" y="225213"/>
            <a:ext cx="10584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075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Specifying the Loads</a:t>
            </a:r>
            <a:endParaRPr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2" name="Google Shape;202;p24"/>
          <p:cNvGraphicFramePr/>
          <p:nvPr/>
        </p:nvGraphicFramePr>
        <p:xfrm>
          <a:off x="1125409" y="14086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{105F57D6-FDA6-45F3-B8A1-B44449BE6C2B}</a:tableStyleId>
              </a:tblPr>
              <a:tblGrid>
                <a:gridCol w="6418175"/>
                <a:gridCol w="2220825"/>
                <a:gridCol w="1303700"/>
              </a:tblGrid>
              <a:tr h="47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Appliance</a:t>
                      </a:r>
                      <a:endParaRPr b="1" sz="1200">
                        <a:solidFill>
                          <a:srgbClr val="EE8F1A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No. 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EE8F1A"/>
                          </a:solidFill>
                        </a:rPr>
                        <a:t>Total energy</a:t>
                      </a:r>
                      <a:endParaRPr b="1" sz="1200">
                        <a:solidFill>
                          <a:srgbClr val="EE8F1A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EE8F1A"/>
                          </a:solidFill>
                        </a:rPr>
                        <a:t>(Watt Hour)</a:t>
                      </a:r>
                      <a:endParaRPr sz="1200">
                        <a:solidFill>
                          <a:srgbClr val="EE8F1A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Lamps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2299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Chargers (for phones, laptops, headphones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9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855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AC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15000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Fridge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3460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Router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2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576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Electric water heater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2250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Kettle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550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Microwave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600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Domestic appliances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250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Washing machine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890000"/>
                          </a:solidFill>
                        </a:rPr>
                        <a:t>3000</a:t>
                      </a:r>
                      <a:endParaRPr sz="1200">
                        <a:solidFill>
                          <a:srgbClr val="890000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0" y="240990"/>
            <a:ext cx="6908125" cy="231781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Orientation of PV panel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6266687" y="5693663"/>
            <a:ext cx="5925820" cy="359833"/>
          </a:xfrm>
          <a:custGeom>
            <a:rect b="b" l="l" r="r" t="t"/>
            <a:pathLst>
              <a:path extrusionOk="0" h="269875" w="4444365">
                <a:moveTo>
                  <a:pt x="4443984" y="0"/>
                </a:moveTo>
                <a:lnTo>
                  <a:pt x="134874" y="0"/>
                </a:lnTo>
                <a:lnTo>
                  <a:pt x="92220" y="6876"/>
                </a:lnTo>
                <a:lnTo>
                  <a:pt x="55193" y="26023"/>
                </a:lnTo>
                <a:lnTo>
                  <a:pt x="26005" y="55220"/>
                </a:lnTo>
                <a:lnTo>
                  <a:pt x="6870" y="92244"/>
                </a:lnTo>
                <a:lnTo>
                  <a:pt x="0" y="134873"/>
                </a:lnTo>
                <a:lnTo>
                  <a:pt x="6870" y="177503"/>
                </a:lnTo>
                <a:lnTo>
                  <a:pt x="26005" y="214527"/>
                </a:lnTo>
                <a:lnTo>
                  <a:pt x="55193" y="243724"/>
                </a:lnTo>
                <a:lnTo>
                  <a:pt x="92220" y="262871"/>
                </a:lnTo>
                <a:lnTo>
                  <a:pt x="134874" y="269747"/>
                </a:lnTo>
                <a:lnTo>
                  <a:pt x="4443984" y="269747"/>
                </a:lnTo>
                <a:lnTo>
                  <a:pt x="4443984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0" name="Google Shape;210;p25"/>
          <p:cNvSpPr/>
          <p:nvPr/>
        </p:nvSpPr>
        <p:spPr>
          <a:xfrm>
            <a:off x="2369311" y="5693663"/>
            <a:ext cx="3814233" cy="359833"/>
          </a:xfrm>
          <a:custGeom>
            <a:rect b="b" l="l" r="r" t="t"/>
            <a:pathLst>
              <a:path extrusionOk="0" h="269875" w="2860675">
                <a:moveTo>
                  <a:pt x="2725674" y="0"/>
                </a:moveTo>
                <a:lnTo>
                  <a:pt x="134874" y="0"/>
                </a:lnTo>
                <a:lnTo>
                  <a:pt x="92220" y="6876"/>
                </a:lnTo>
                <a:lnTo>
                  <a:pt x="55193" y="26023"/>
                </a:lnTo>
                <a:lnTo>
                  <a:pt x="26005" y="55220"/>
                </a:lnTo>
                <a:lnTo>
                  <a:pt x="6870" y="92244"/>
                </a:lnTo>
                <a:lnTo>
                  <a:pt x="0" y="134873"/>
                </a:lnTo>
                <a:lnTo>
                  <a:pt x="6870" y="177503"/>
                </a:lnTo>
                <a:lnTo>
                  <a:pt x="26005" y="214527"/>
                </a:lnTo>
                <a:lnTo>
                  <a:pt x="55193" y="243724"/>
                </a:lnTo>
                <a:lnTo>
                  <a:pt x="92220" y="262871"/>
                </a:lnTo>
                <a:lnTo>
                  <a:pt x="134874" y="269747"/>
                </a:lnTo>
                <a:lnTo>
                  <a:pt x="2725674" y="269747"/>
                </a:lnTo>
                <a:lnTo>
                  <a:pt x="2768327" y="262871"/>
                </a:lnTo>
                <a:lnTo>
                  <a:pt x="2805354" y="243724"/>
                </a:lnTo>
                <a:lnTo>
                  <a:pt x="2834542" y="214527"/>
                </a:lnTo>
                <a:lnTo>
                  <a:pt x="2853677" y="177503"/>
                </a:lnTo>
                <a:lnTo>
                  <a:pt x="2860548" y="134873"/>
                </a:lnTo>
                <a:lnTo>
                  <a:pt x="2853677" y="92244"/>
                </a:lnTo>
                <a:lnTo>
                  <a:pt x="2834542" y="55220"/>
                </a:lnTo>
                <a:lnTo>
                  <a:pt x="2805354" y="26023"/>
                </a:lnTo>
                <a:lnTo>
                  <a:pt x="2768327" y="6876"/>
                </a:lnTo>
                <a:lnTo>
                  <a:pt x="27256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1" name="Google Shape;211;p25"/>
          <p:cNvSpPr txBox="1"/>
          <p:nvPr/>
        </p:nvSpPr>
        <p:spPr>
          <a:xfrm>
            <a:off x="7660301" y="2431964"/>
            <a:ext cx="640079" cy="45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300">
            <a:spAutoFit/>
          </a:bodyPr>
          <a:lstStyle/>
          <a:p>
            <a:pPr indent="-127000" lvl="0" marL="139700" marR="1270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40%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5788152" y="3764619"/>
            <a:ext cx="1253067" cy="45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300">
            <a:spAutoFit/>
          </a:bodyPr>
          <a:lstStyle/>
          <a:p>
            <a:pPr indent="-431800" lvl="0" marL="444500" marR="12700" rtl="0" algn="l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Midterm Exam 20%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3927517" y="2558796"/>
            <a:ext cx="975360" cy="45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0" rtl="0" algn="ctr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Exam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ctr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975" y="2431975"/>
            <a:ext cx="3988175" cy="23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b="5159" l="0" r="0" t="0"/>
          <a:stretch/>
        </p:blipFill>
        <p:spPr>
          <a:xfrm>
            <a:off x="3069503" y="2431975"/>
            <a:ext cx="3335046" cy="23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3457535" y="4935526"/>
            <a:ext cx="2315548" cy="628524"/>
          </a:xfrm>
          <a:custGeom>
            <a:rect b="b" l="l" r="r" t="t"/>
            <a:pathLst>
              <a:path extrusionOk="0" h="277494" w="1088389">
                <a:moveTo>
                  <a:pt x="949451" y="0"/>
                </a:moveTo>
                <a:lnTo>
                  <a:pt x="138684" y="0"/>
                </a:lnTo>
                <a:lnTo>
                  <a:pt x="94848" y="7071"/>
                </a:lnTo>
                <a:lnTo>
                  <a:pt x="56778" y="26761"/>
                </a:lnTo>
                <a:lnTo>
                  <a:pt x="26757" y="56784"/>
                </a:lnTo>
                <a:lnTo>
                  <a:pt x="7070" y="94853"/>
                </a:lnTo>
                <a:lnTo>
                  <a:pt x="0" y="138683"/>
                </a:lnTo>
                <a:lnTo>
                  <a:pt x="7070" y="182514"/>
                </a:lnTo>
                <a:lnTo>
                  <a:pt x="26757" y="220583"/>
                </a:lnTo>
                <a:lnTo>
                  <a:pt x="56778" y="250606"/>
                </a:lnTo>
                <a:lnTo>
                  <a:pt x="94848" y="270296"/>
                </a:lnTo>
                <a:lnTo>
                  <a:pt x="138684" y="277367"/>
                </a:lnTo>
                <a:lnTo>
                  <a:pt x="949451" y="277367"/>
                </a:lnTo>
                <a:lnTo>
                  <a:pt x="993282" y="270296"/>
                </a:lnTo>
                <a:lnTo>
                  <a:pt x="1031351" y="250606"/>
                </a:lnTo>
                <a:lnTo>
                  <a:pt x="1061374" y="220583"/>
                </a:lnTo>
                <a:lnTo>
                  <a:pt x="1081064" y="182514"/>
                </a:lnTo>
                <a:lnTo>
                  <a:pt x="1088136" y="138683"/>
                </a:lnTo>
                <a:lnTo>
                  <a:pt x="1081064" y="94853"/>
                </a:lnTo>
                <a:lnTo>
                  <a:pt x="1061374" y="56784"/>
                </a:lnTo>
                <a:lnTo>
                  <a:pt x="1031351" y="26761"/>
                </a:lnTo>
                <a:lnTo>
                  <a:pt x="993282" y="7071"/>
                </a:lnTo>
                <a:lnTo>
                  <a:pt x="949451" y="0"/>
                </a:lnTo>
                <a:close/>
              </a:path>
            </a:pathLst>
          </a:custGeom>
          <a:solidFill>
            <a:srgbClr val="D6283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Seasonal tilting PV panel</a:t>
            </a:r>
            <a:endParaRPr b="1" sz="1800"/>
          </a:p>
        </p:txBody>
      </p:sp>
      <p:sp>
        <p:nvSpPr>
          <p:cNvPr id="218" name="Google Shape;218;p25"/>
          <p:cNvSpPr/>
          <p:nvPr/>
        </p:nvSpPr>
        <p:spPr>
          <a:xfrm>
            <a:off x="7805848" y="4935526"/>
            <a:ext cx="2315548" cy="628524"/>
          </a:xfrm>
          <a:custGeom>
            <a:rect b="b" l="l" r="r" t="t"/>
            <a:pathLst>
              <a:path extrusionOk="0" h="277494" w="1088389">
                <a:moveTo>
                  <a:pt x="949451" y="0"/>
                </a:moveTo>
                <a:lnTo>
                  <a:pt x="138684" y="0"/>
                </a:lnTo>
                <a:lnTo>
                  <a:pt x="94848" y="7071"/>
                </a:lnTo>
                <a:lnTo>
                  <a:pt x="56778" y="26761"/>
                </a:lnTo>
                <a:lnTo>
                  <a:pt x="26757" y="56784"/>
                </a:lnTo>
                <a:lnTo>
                  <a:pt x="7070" y="94853"/>
                </a:lnTo>
                <a:lnTo>
                  <a:pt x="0" y="138683"/>
                </a:lnTo>
                <a:lnTo>
                  <a:pt x="7070" y="182514"/>
                </a:lnTo>
                <a:lnTo>
                  <a:pt x="26757" y="220583"/>
                </a:lnTo>
                <a:lnTo>
                  <a:pt x="56778" y="250606"/>
                </a:lnTo>
                <a:lnTo>
                  <a:pt x="94848" y="270296"/>
                </a:lnTo>
                <a:lnTo>
                  <a:pt x="138684" y="277367"/>
                </a:lnTo>
                <a:lnTo>
                  <a:pt x="949451" y="277367"/>
                </a:lnTo>
                <a:lnTo>
                  <a:pt x="993282" y="270296"/>
                </a:lnTo>
                <a:lnTo>
                  <a:pt x="1031351" y="250606"/>
                </a:lnTo>
                <a:lnTo>
                  <a:pt x="1061374" y="220583"/>
                </a:lnTo>
                <a:lnTo>
                  <a:pt x="1081064" y="182514"/>
                </a:lnTo>
                <a:lnTo>
                  <a:pt x="1088136" y="138683"/>
                </a:lnTo>
                <a:lnTo>
                  <a:pt x="1081064" y="94853"/>
                </a:lnTo>
                <a:lnTo>
                  <a:pt x="1061374" y="56784"/>
                </a:lnTo>
                <a:lnTo>
                  <a:pt x="1031351" y="26761"/>
                </a:lnTo>
                <a:lnTo>
                  <a:pt x="993282" y="7071"/>
                </a:lnTo>
                <a:lnTo>
                  <a:pt x="949451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2-axis tracker</a:t>
            </a:r>
            <a:r>
              <a:rPr b="1" lang="en-US" sz="1800">
                <a:solidFill>
                  <a:schemeClr val="lt1"/>
                </a:solidFill>
              </a:rPr>
              <a:t> PV panel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9" name="Google Shape;219;p25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25" y="2737550"/>
            <a:ext cx="5962150" cy="3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9375973" y="1381875"/>
            <a:ext cx="2279371" cy="2184959"/>
          </a:xfrm>
          <a:custGeom>
            <a:rect b="b" l="l" r="r" t="t"/>
            <a:pathLst>
              <a:path extrusionOk="0" h="1798320" w="1798320">
                <a:moveTo>
                  <a:pt x="0" y="0"/>
                </a:moveTo>
                <a:lnTo>
                  <a:pt x="0" y="1798320"/>
                </a:lnTo>
                <a:lnTo>
                  <a:pt x="1798319" y="1798320"/>
                </a:lnTo>
                <a:lnTo>
                  <a:pt x="1797694" y="1750414"/>
                </a:lnTo>
                <a:lnTo>
                  <a:pt x="1795827" y="1702817"/>
                </a:lnTo>
                <a:lnTo>
                  <a:pt x="1792734" y="1655544"/>
                </a:lnTo>
                <a:lnTo>
                  <a:pt x="1788431" y="1608612"/>
                </a:lnTo>
                <a:lnTo>
                  <a:pt x="1782933" y="1562035"/>
                </a:lnTo>
                <a:lnTo>
                  <a:pt x="1776257" y="1515829"/>
                </a:lnTo>
                <a:lnTo>
                  <a:pt x="1768417" y="1470010"/>
                </a:lnTo>
                <a:lnTo>
                  <a:pt x="1759428" y="1424592"/>
                </a:lnTo>
                <a:lnTo>
                  <a:pt x="1749308" y="1379593"/>
                </a:lnTo>
                <a:lnTo>
                  <a:pt x="1738070" y="1335027"/>
                </a:lnTo>
                <a:lnTo>
                  <a:pt x="1725731" y="1290909"/>
                </a:lnTo>
                <a:lnTo>
                  <a:pt x="1712306" y="1247256"/>
                </a:lnTo>
                <a:lnTo>
                  <a:pt x="1697811" y="1204083"/>
                </a:lnTo>
                <a:lnTo>
                  <a:pt x="1682261" y="1161405"/>
                </a:lnTo>
                <a:lnTo>
                  <a:pt x="1665672" y="1119238"/>
                </a:lnTo>
                <a:lnTo>
                  <a:pt x="1648059" y="1077598"/>
                </a:lnTo>
                <a:lnTo>
                  <a:pt x="1629438" y="1036499"/>
                </a:lnTo>
                <a:lnTo>
                  <a:pt x="1609824" y="995958"/>
                </a:lnTo>
                <a:lnTo>
                  <a:pt x="1589233" y="955990"/>
                </a:lnTo>
                <a:lnTo>
                  <a:pt x="1567681" y="916611"/>
                </a:lnTo>
                <a:lnTo>
                  <a:pt x="1545183" y="877836"/>
                </a:lnTo>
                <a:lnTo>
                  <a:pt x="1521754" y="839680"/>
                </a:lnTo>
                <a:lnTo>
                  <a:pt x="1497410" y="802160"/>
                </a:lnTo>
                <a:lnTo>
                  <a:pt x="1472167" y="765291"/>
                </a:lnTo>
                <a:lnTo>
                  <a:pt x="1446040" y="729088"/>
                </a:lnTo>
                <a:lnTo>
                  <a:pt x="1419044" y="693567"/>
                </a:lnTo>
                <a:lnTo>
                  <a:pt x="1391196" y="658743"/>
                </a:lnTo>
                <a:lnTo>
                  <a:pt x="1362511" y="624632"/>
                </a:lnTo>
                <a:lnTo>
                  <a:pt x="1333004" y="591249"/>
                </a:lnTo>
                <a:lnTo>
                  <a:pt x="1302691" y="558611"/>
                </a:lnTo>
                <a:lnTo>
                  <a:pt x="1271587" y="526732"/>
                </a:lnTo>
                <a:lnTo>
                  <a:pt x="1239708" y="495628"/>
                </a:lnTo>
                <a:lnTo>
                  <a:pt x="1207070" y="465315"/>
                </a:lnTo>
                <a:lnTo>
                  <a:pt x="1173687" y="435808"/>
                </a:lnTo>
                <a:lnTo>
                  <a:pt x="1139576" y="407123"/>
                </a:lnTo>
                <a:lnTo>
                  <a:pt x="1104752" y="379275"/>
                </a:lnTo>
                <a:lnTo>
                  <a:pt x="1069231" y="352279"/>
                </a:lnTo>
                <a:lnTo>
                  <a:pt x="1033028" y="326152"/>
                </a:lnTo>
                <a:lnTo>
                  <a:pt x="996159" y="300909"/>
                </a:lnTo>
                <a:lnTo>
                  <a:pt x="958639" y="276565"/>
                </a:lnTo>
                <a:lnTo>
                  <a:pt x="920483" y="253136"/>
                </a:lnTo>
                <a:lnTo>
                  <a:pt x="881708" y="230638"/>
                </a:lnTo>
                <a:lnTo>
                  <a:pt x="842329" y="209086"/>
                </a:lnTo>
                <a:lnTo>
                  <a:pt x="802361" y="188495"/>
                </a:lnTo>
                <a:lnTo>
                  <a:pt x="761820" y="168881"/>
                </a:lnTo>
                <a:lnTo>
                  <a:pt x="720721" y="150260"/>
                </a:lnTo>
                <a:lnTo>
                  <a:pt x="679081" y="132647"/>
                </a:lnTo>
                <a:lnTo>
                  <a:pt x="636914" y="116058"/>
                </a:lnTo>
                <a:lnTo>
                  <a:pt x="594236" y="100508"/>
                </a:lnTo>
                <a:lnTo>
                  <a:pt x="551063" y="86013"/>
                </a:lnTo>
                <a:lnTo>
                  <a:pt x="507410" y="72588"/>
                </a:lnTo>
                <a:lnTo>
                  <a:pt x="463292" y="60249"/>
                </a:lnTo>
                <a:lnTo>
                  <a:pt x="418726" y="49011"/>
                </a:lnTo>
                <a:lnTo>
                  <a:pt x="373727" y="38891"/>
                </a:lnTo>
                <a:lnTo>
                  <a:pt x="328309" y="29902"/>
                </a:lnTo>
                <a:lnTo>
                  <a:pt x="282490" y="22062"/>
                </a:lnTo>
                <a:lnTo>
                  <a:pt x="236284" y="15386"/>
                </a:lnTo>
                <a:lnTo>
                  <a:pt x="189707" y="9888"/>
                </a:lnTo>
                <a:lnTo>
                  <a:pt x="142775" y="5585"/>
                </a:lnTo>
                <a:lnTo>
                  <a:pt x="95502" y="2492"/>
                </a:lnTo>
                <a:lnTo>
                  <a:pt x="47905" y="625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27" name="Google Shape;227;p26"/>
          <p:cNvSpPr txBox="1"/>
          <p:nvPr/>
        </p:nvSpPr>
        <p:spPr>
          <a:xfrm>
            <a:off x="9426988" y="2263629"/>
            <a:ext cx="2175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configuration: 4-string, 5-series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9389480" y="3637672"/>
            <a:ext cx="2279371" cy="2184959"/>
          </a:xfrm>
          <a:custGeom>
            <a:rect b="b" l="l" r="r" t="t"/>
            <a:pathLst>
              <a:path extrusionOk="0" h="1798320" w="1798320">
                <a:moveTo>
                  <a:pt x="1798319" y="0"/>
                </a:moveTo>
                <a:lnTo>
                  <a:pt x="0" y="0"/>
                </a:lnTo>
                <a:lnTo>
                  <a:pt x="0" y="1798320"/>
                </a:lnTo>
                <a:lnTo>
                  <a:pt x="47905" y="1797694"/>
                </a:lnTo>
                <a:lnTo>
                  <a:pt x="95502" y="1795827"/>
                </a:lnTo>
                <a:lnTo>
                  <a:pt x="142775" y="1792734"/>
                </a:lnTo>
                <a:lnTo>
                  <a:pt x="189707" y="1788432"/>
                </a:lnTo>
                <a:lnTo>
                  <a:pt x="236284" y="1782934"/>
                </a:lnTo>
                <a:lnTo>
                  <a:pt x="282490" y="1776258"/>
                </a:lnTo>
                <a:lnTo>
                  <a:pt x="328309" y="1768418"/>
                </a:lnTo>
                <a:lnTo>
                  <a:pt x="373727" y="1759431"/>
                </a:lnTo>
                <a:lnTo>
                  <a:pt x="418726" y="1749310"/>
                </a:lnTo>
                <a:lnTo>
                  <a:pt x="463292" y="1738073"/>
                </a:lnTo>
                <a:lnTo>
                  <a:pt x="507410" y="1725735"/>
                </a:lnTo>
                <a:lnTo>
                  <a:pt x="551063" y="1712311"/>
                </a:lnTo>
                <a:lnTo>
                  <a:pt x="594236" y="1697816"/>
                </a:lnTo>
                <a:lnTo>
                  <a:pt x="636914" y="1682267"/>
                </a:lnTo>
                <a:lnTo>
                  <a:pt x="679081" y="1665679"/>
                </a:lnTo>
                <a:lnTo>
                  <a:pt x="720721" y="1648066"/>
                </a:lnTo>
                <a:lnTo>
                  <a:pt x="761820" y="1629446"/>
                </a:lnTo>
                <a:lnTo>
                  <a:pt x="802361" y="1609833"/>
                </a:lnTo>
                <a:lnTo>
                  <a:pt x="842329" y="1589243"/>
                </a:lnTo>
                <a:lnTo>
                  <a:pt x="881708" y="1567692"/>
                </a:lnTo>
                <a:lnTo>
                  <a:pt x="920483" y="1545194"/>
                </a:lnTo>
                <a:lnTo>
                  <a:pt x="958639" y="1521766"/>
                </a:lnTo>
                <a:lnTo>
                  <a:pt x="996159" y="1497423"/>
                </a:lnTo>
                <a:lnTo>
                  <a:pt x="1033028" y="1472181"/>
                </a:lnTo>
                <a:lnTo>
                  <a:pt x="1069231" y="1446055"/>
                </a:lnTo>
                <a:lnTo>
                  <a:pt x="1104752" y="1419060"/>
                </a:lnTo>
                <a:lnTo>
                  <a:pt x="1139576" y="1391213"/>
                </a:lnTo>
                <a:lnTo>
                  <a:pt x="1173687" y="1362528"/>
                </a:lnTo>
                <a:lnTo>
                  <a:pt x="1207070" y="1333022"/>
                </a:lnTo>
                <a:lnTo>
                  <a:pt x="1239708" y="1302709"/>
                </a:lnTo>
                <a:lnTo>
                  <a:pt x="1271587" y="1271606"/>
                </a:lnTo>
                <a:lnTo>
                  <a:pt x="1302691" y="1239728"/>
                </a:lnTo>
                <a:lnTo>
                  <a:pt x="1333004" y="1207090"/>
                </a:lnTo>
                <a:lnTo>
                  <a:pt x="1362511" y="1173708"/>
                </a:lnTo>
                <a:lnTo>
                  <a:pt x="1391196" y="1139597"/>
                </a:lnTo>
                <a:lnTo>
                  <a:pt x="1419044" y="1104774"/>
                </a:lnTo>
                <a:lnTo>
                  <a:pt x="1446040" y="1069253"/>
                </a:lnTo>
                <a:lnTo>
                  <a:pt x="1472167" y="1033050"/>
                </a:lnTo>
                <a:lnTo>
                  <a:pt x="1497410" y="996181"/>
                </a:lnTo>
                <a:lnTo>
                  <a:pt x="1521754" y="958661"/>
                </a:lnTo>
                <a:lnTo>
                  <a:pt x="1545183" y="920506"/>
                </a:lnTo>
                <a:lnTo>
                  <a:pt x="1567681" y="881731"/>
                </a:lnTo>
                <a:lnTo>
                  <a:pt x="1589233" y="842351"/>
                </a:lnTo>
                <a:lnTo>
                  <a:pt x="1609824" y="802383"/>
                </a:lnTo>
                <a:lnTo>
                  <a:pt x="1629438" y="761842"/>
                </a:lnTo>
                <a:lnTo>
                  <a:pt x="1648059" y="720743"/>
                </a:lnTo>
                <a:lnTo>
                  <a:pt x="1665672" y="679102"/>
                </a:lnTo>
                <a:lnTo>
                  <a:pt x="1682261" y="636935"/>
                </a:lnTo>
                <a:lnTo>
                  <a:pt x="1697811" y="594256"/>
                </a:lnTo>
                <a:lnTo>
                  <a:pt x="1712306" y="551082"/>
                </a:lnTo>
                <a:lnTo>
                  <a:pt x="1725731" y="507428"/>
                </a:lnTo>
                <a:lnTo>
                  <a:pt x="1738070" y="463310"/>
                </a:lnTo>
                <a:lnTo>
                  <a:pt x="1749308" y="418742"/>
                </a:lnTo>
                <a:lnTo>
                  <a:pt x="1759428" y="373742"/>
                </a:lnTo>
                <a:lnTo>
                  <a:pt x="1768417" y="328323"/>
                </a:lnTo>
                <a:lnTo>
                  <a:pt x="1776257" y="282502"/>
                </a:lnTo>
                <a:lnTo>
                  <a:pt x="1782933" y="236295"/>
                </a:lnTo>
                <a:lnTo>
                  <a:pt x="1788431" y="189716"/>
                </a:lnTo>
                <a:lnTo>
                  <a:pt x="1792734" y="142782"/>
                </a:lnTo>
                <a:lnTo>
                  <a:pt x="1795827" y="95507"/>
                </a:lnTo>
                <a:lnTo>
                  <a:pt x="1797694" y="47908"/>
                </a:lnTo>
                <a:lnTo>
                  <a:pt x="1798319" y="0"/>
                </a:lnTo>
                <a:close/>
              </a:path>
            </a:pathLst>
          </a:custGeom>
          <a:solidFill>
            <a:srgbClr val="D69A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29" name="Google Shape;229;p26"/>
          <p:cNvSpPr txBox="1"/>
          <p:nvPr/>
        </p:nvSpPr>
        <p:spPr>
          <a:xfrm>
            <a:off x="9680050" y="3996362"/>
            <a:ext cx="1262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OC voltage: 274 V</a:t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7058475" y="3630262"/>
            <a:ext cx="2279371" cy="2184959"/>
          </a:xfrm>
          <a:custGeom>
            <a:rect b="b" l="l" r="r" t="t"/>
            <a:pathLst>
              <a:path extrusionOk="0" h="1798320" w="1798320">
                <a:moveTo>
                  <a:pt x="1798320" y="0"/>
                </a:moveTo>
                <a:lnTo>
                  <a:pt x="0" y="0"/>
                </a:lnTo>
                <a:lnTo>
                  <a:pt x="625" y="47907"/>
                </a:lnTo>
                <a:lnTo>
                  <a:pt x="2492" y="95506"/>
                </a:lnTo>
                <a:lnTo>
                  <a:pt x="5585" y="142780"/>
                </a:lnTo>
                <a:lnTo>
                  <a:pt x="9888" y="189714"/>
                </a:lnTo>
                <a:lnTo>
                  <a:pt x="15386" y="236292"/>
                </a:lnTo>
                <a:lnTo>
                  <a:pt x="22062" y="282499"/>
                </a:lnTo>
                <a:lnTo>
                  <a:pt x="29902" y="328320"/>
                </a:lnTo>
                <a:lnTo>
                  <a:pt x="38891" y="373738"/>
                </a:lnTo>
                <a:lnTo>
                  <a:pt x="49011" y="418738"/>
                </a:lnTo>
                <a:lnTo>
                  <a:pt x="60249" y="463305"/>
                </a:lnTo>
                <a:lnTo>
                  <a:pt x="72588" y="507423"/>
                </a:lnTo>
                <a:lnTo>
                  <a:pt x="86013" y="551077"/>
                </a:lnTo>
                <a:lnTo>
                  <a:pt x="100508" y="594251"/>
                </a:lnTo>
                <a:lnTo>
                  <a:pt x="116058" y="636929"/>
                </a:lnTo>
                <a:lnTo>
                  <a:pt x="132647" y="679097"/>
                </a:lnTo>
                <a:lnTo>
                  <a:pt x="150260" y="720738"/>
                </a:lnTo>
                <a:lnTo>
                  <a:pt x="168881" y="761836"/>
                </a:lnTo>
                <a:lnTo>
                  <a:pt x="188495" y="802378"/>
                </a:lnTo>
                <a:lnTo>
                  <a:pt x="209086" y="842346"/>
                </a:lnTo>
                <a:lnTo>
                  <a:pt x="230638" y="881725"/>
                </a:lnTo>
                <a:lnTo>
                  <a:pt x="253136" y="920500"/>
                </a:lnTo>
                <a:lnTo>
                  <a:pt x="276565" y="958655"/>
                </a:lnTo>
                <a:lnTo>
                  <a:pt x="300909" y="996175"/>
                </a:lnTo>
                <a:lnTo>
                  <a:pt x="326152" y="1033045"/>
                </a:lnTo>
                <a:lnTo>
                  <a:pt x="352279" y="1069248"/>
                </a:lnTo>
                <a:lnTo>
                  <a:pt x="379275" y="1104769"/>
                </a:lnTo>
                <a:lnTo>
                  <a:pt x="407123" y="1139592"/>
                </a:lnTo>
                <a:lnTo>
                  <a:pt x="435808" y="1173703"/>
                </a:lnTo>
                <a:lnTo>
                  <a:pt x="465315" y="1207085"/>
                </a:lnTo>
                <a:lnTo>
                  <a:pt x="495628" y="1239723"/>
                </a:lnTo>
                <a:lnTo>
                  <a:pt x="526732" y="1271601"/>
                </a:lnTo>
                <a:lnTo>
                  <a:pt x="558611" y="1302705"/>
                </a:lnTo>
                <a:lnTo>
                  <a:pt x="591249" y="1333017"/>
                </a:lnTo>
                <a:lnTo>
                  <a:pt x="624632" y="1362524"/>
                </a:lnTo>
                <a:lnTo>
                  <a:pt x="658743" y="1391209"/>
                </a:lnTo>
                <a:lnTo>
                  <a:pt x="693567" y="1419056"/>
                </a:lnTo>
                <a:lnTo>
                  <a:pt x="729088" y="1446051"/>
                </a:lnTo>
                <a:lnTo>
                  <a:pt x="765291" y="1472177"/>
                </a:lnTo>
                <a:lnTo>
                  <a:pt x="802160" y="1497420"/>
                </a:lnTo>
                <a:lnTo>
                  <a:pt x="839680" y="1521763"/>
                </a:lnTo>
                <a:lnTo>
                  <a:pt x="877836" y="1545191"/>
                </a:lnTo>
                <a:lnTo>
                  <a:pt x="916611" y="1567689"/>
                </a:lnTo>
                <a:lnTo>
                  <a:pt x="955990" y="1589241"/>
                </a:lnTo>
                <a:lnTo>
                  <a:pt x="995958" y="1609831"/>
                </a:lnTo>
                <a:lnTo>
                  <a:pt x="1036499" y="1629444"/>
                </a:lnTo>
                <a:lnTo>
                  <a:pt x="1077598" y="1648065"/>
                </a:lnTo>
                <a:lnTo>
                  <a:pt x="1119238" y="1665677"/>
                </a:lnTo>
                <a:lnTo>
                  <a:pt x="1161405" y="1682266"/>
                </a:lnTo>
                <a:lnTo>
                  <a:pt x="1204083" y="1697815"/>
                </a:lnTo>
                <a:lnTo>
                  <a:pt x="1247256" y="1712310"/>
                </a:lnTo>
                <a:lnTo>
                  <a:pt x="1290909" y="1725734"/>
                </a:lnTo>
                <a:lnTo>
                  <a:pt x="1335027" y="1738073"/>
                </a:lnTo>
                <a:lnTo>
                  <a:pt x="1379593" y="1749310"/>
                </a:lnTo>
                <a:lnTo>
                  <a:pt x="1424592" y="1759430"/>
                </a:lnTo>
                <a:lnTo>
                  <a:pt x="1470010" y="1768418"/>
                </a:lnTo>
                <a:lnTo>
                  <a:pt x="1515829" y="1776258"/>
                </a:lnTo>
                <a:lnTo>
                  <a:pt x="1562035" y="1782934"/>
                </a:lnTo>
                <a:lnTo>
                  <a:pt x="1608612" y="1788431"/>
                </a:lnTo>
                <a:lnTo>
                  <a:pt x="1655544" y="1792734"/>
                </a:lnTo>
                <a:lnTo>
                  <a:pt x="1702817" y="1795827"/>
                </a:lnTo>
                <a:lnTo>
                  <a:pt x="1750414" y="1797694"/>
                </a:lnTo>
                <a:lnTo>
                  <a:pt x="1798320" y="1798320"/>
                </a:lnTo>
                <a:lnTo>
                  <a:pt x="1798320" y="0"/>
                </a:lnTo>
                <a:close/>
              </a:path>
            </a:pathLst>
          </a:custGeom>
          <a:solidFill>
            <a:srgbClr val="B9C7D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31" name="Google Shape;231;p26"/>
          <p:cNvSpPr txBox="1"/>
          <p:nvPr/>
        </p:nvSpPr>
        <p:spPr>
          <a:xfrm>
            <a:off x="7727256" y="3996370"/>
            <a:ext cx="1374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SC current: 57.2 A</a:t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7058475" y="1385579"/>
            <a:ext cx="2279371" cy="2184959"/>
          </a:xfrm>
          <a:custGeom>
            <a:rect b="b" l="l" r="r" t="t"/>
            <a:pathLst>
              <a:path extrusionOk="0" h="1798320" w="1798320">
                <a:moveTo>
                  <a:pt x="1798320" y="0"/>
                </a:moveTo>
                <a:lnTo>
                  <a:pt x="1750414" y="625"/>
                </a:lnTo>
                <a:lnTo>
                  <a:pt x="1702817" y="2492"/>
                </a:lnTo>
                <a:lnTo>
                  <a:pt x="1655544" y="5585"/>
                </a:lnTo>
                <a:lnTo>
                  <a:pt x="1608612" y="9888"/>
                </a:lnTo>
                <a:lnTo>
                  <a:pt x="1562035" y="15386"/>
                </a:lnTo>
                <a:lnTo>
                  <a:pt x="1515829" y="22062"/>
                </a:lnTo>
                <a:lnTo>
                  <a:pt x="1470010" y="29902"/>
                </a:lnTo>
                <a:lnTo>
                  <a:pt x="1424592" y="38891"/>
                </a:lnTo>
                <a:lnTo>
                  <a:pt x="1379593" y="49011"/>
                </a:lnTo>
                <a:lnTo>
                  <a:pt x="1335027" y="60249"/>
                </a:lnTo>
                <a:lnTo>
                  <a:pt x="1290909" y="72588"/>
                </a:lnTo>
                <a:lnTo>
                  <a:pt x="1247256" y="86013"/>
                </a:lnTo>
                <a:lnTo>
                  <a:pt x="1204083" y="100508"/>
                </a:lnTo>
                <a:lnTo>
                  <a:pt x="1161405" y="116058"/>
                </a:lnTo>
                <a:lnTo>
                  <a:pt x="1119238" y="132647"/>
                </a:lnTo>
                <a:lnTo>
                  <a:pt x="1077598" y="150260"/>
                </a:lnTo>
                <a:lnTo>
                  <a:pt x="1036499" y="168881"/>
                </a:lnTo>
                <a:lnTo>
                  <a:pt x="995958" y="188495"/>
                </a:lnTo>
                <a:lnTo>
                  <a:pt x="955990" y="209086"/>
                </a:lnTo>
                <a:lnTo>
                  <a:pt x="916611" y="230638"/>
                </a:lnTo>
                <a:lnTo>
                  <a:pt x="877836" y="253136"/>
                </a:lnTo>
                <a:lnTo>
                  <a:pt x="839680" y="276565"/>
                </a:lnTo>
                <a:lnTo>
                  <a:pt x="802160" y="300909"/>
                </a:lnTo>
                <a:lnTo>
                  <a:pt x="765291" y="326152"/>
                </a:lnTo>
                <a:lnTo>
                  <a:pt x="729088" y="352279"/>
                </a:lnTo>
                <a:lnTo>
                  <a:pt x="693567" y="379275"/>
                </a:lnTo>
                <a:lnTo>
                  <a:pt x="658743" y="407123"/>
                </a:lnTo>
                <a:lnTo>
                  <a:pt x="624632" y="435808"/>
                </a:lnTo>
                <a:lnTo>
                  <a:pt x="591249" y="465315"/>
                </a:lnTo>
                <a:lnTo>
                  <a:pt x="558611" y="495628"/>
                </a:lnTo>
                <a:lnTo>
                  <a:pt x="526732" y="526732"/>
                </a:lnTo>
                <a:lnTo>
                  <a:pt x="495628" y="558611"/>
                </a:lnTo>
                <a:lnTo>
                  <a:pt x="465315" y="591249"/>
                </a:lnTo>
                <a:lnTo>
                  <a:pt x="435808" y="624632"/>
                </a:lnTo>
                <a:lnTo>
                  <a:pt x="407123" y="658743"/>
                </a:lnTo>
                <a:lnTo>
                  <a:pt x="379275" y="693567"/>
                </a:lnTo>
                <a:lnTo>
                  <a:pt x="352279" y="729088"/>
                </a:lnTo>
                <a:lnTo>
                  <a:pt x="326152" y="765291"/>
                </a:lnTo>
                <a:lnTo>
                  <a:pt x="300909" y="802160"/>
                </a:lnTo>
                <a:lnTo>
                  <a:pt x="276565" y="839680"/>
                </a:lnTo>
                <a:lnTo>
                  <a:pt x="253136" y="877836"/>
                </a:lnTo>
                <a:lnTo>
                  <a:pt x="230638" y="916611"/>
                </a:lnTo>
                <a:lnTo>
                  <a:pt x="209086" y="955990"/>
                </a:lnTo>
                <a:lnTo>
                  <a:pt x="188495" y="995958"/>
                </a:lnTo>
                <a:lnTo>
                  <a:pt x="168881" y="1036499"/>
                </a:lnTo>
                <a:lnTo>
                  <a:pt x="150260" y="1077598"/>
                </a:lnTo>
                <a:lnTo>
                  <a:pt x="132647" y="1119238"/>
                </a:lnTo>
                <a:lnTo>
                  <a:pt x="116058" y="1161405"/>
                </a:lnTo>
                <a:lnTo>
                  <a:pt x="100508" y="1204083"/>
                </a:lnTo>
                <a:lnTo>
                  <a:pt x="86013" y="1247256"/>
                </a:lnTo>
                <a:lnTo>
                  <a:pt x="72588" y="1290909"/>
                </a:lnTo>
                <a:lnTo>
                  <a:pt x="60249" y="1335027"/>
                </a:lnTo>
                <a:lnTo>
                  <a:pt x="49011" y="1379593"/>
                </a:lnTo>
                <a:lnTo>
                  <a:pt x="38891" y="1424592"/>
                </a:lnTo>
                <a:lnTo>
                  <a:pt x="29902" y="1470010"/>
                </a:lnTo>
                <a:lnTo>
                  <a:pt x="22062" y="1515829"/>
                </a:lnTo>
                <a:lnTo>
                  <a:pt x="15386" y="1562035"/>
                </a:lnTo>
                <a:lnTo>
                  <a:pt x="9888" y="1608612"/>
                </a:lnTo>
                <a:lnTo>
                  <a:pt x="5585" y="1655544"/>
                </a:lnTo>
                <a:lnTo>
                  <a:pt x="2492" y="1702817"/>
                </a:lnTo>
                <a:lnTo>
                  <a:pt x="625" y="1750414"/>
                </a:lnTo>
                <a:lnTo>
                  <a:pt x="0" y="1798319"/>
                </a:lnTo>
                <a:lnTo>
                  <a:pt x="1798320" y="1798319"/>
                </a:lnTo>
                <a:lnTo>
                  <a:pt x="17983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233" name="Google Shape;233;p26"/>
          <p:cNvSpPr txBox="1"/>
          <p:nvPr/>
        </p:nvSpPr>
        <p:spPr>
          <a:xfrm>
            <a:off x="7616366" y="2260692"/>
            <a:ext cx="1595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SPV module total wattage: </a:t>
            </a:r>
            <a:r>
              <a:rPr b="1" lang="en-US" sz="1800">
                <a:solidFill>
                  <a:schemeClr val="lt1"/>
                </a:solidFill>
              </a:rPr>
              <a:t>10674 </a:t>
            </a:r>
            <a:r>
              <a:rPr b="1" lang="en-US" sz="1800">
                <a:solidFill>
                  <a:schemeClr val="dk1"/>
                </a:solidFill>
              </a:rPr>
              <a:t>W/ Wp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0" y="199040"/>
            <a:ext cx="6908125" cy="231781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Black"/>
                <a:ea typeface="Arial Black"/>
                <a:cs typeface="Arial Black"/>
                <a:sym typeface="Arial Black"/>
              </a:rPr>
              <a:t>PV module sizing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5" name="Google Shape;235;p26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0" y="199040"/>
            <a:ext cx="6908125" cy="231781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PV module sizing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2" name="Google Shape;242;p27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59475"/>
            <a:ext cx="6908124" cy="10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125" y="455700"/>
            <a:ext cx="4239000" cy="327125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7740325" y="3429000"/>
            <a:ext cx="4195800" cy="2463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675" y="4259477"/>
            <a:ext cx="4847910" cy="8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24150"/>
            <a:ext cx="7240276" cy="147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10953325" y="6415712"/>
            <a:ext cx="34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0" y="199040"/>
            <a:ext cx="6908125" cy="2317814"/>
          </a:xfrm>
          <a:custGeom>
            <a:rect b="b" l="l" r="r" t="t"/>
            <a:pathLst>
              <a:path extrusionOk="0" h="2687320" w="6501765">
                <a:moveTo>
                  <a:pt x="5157978" y="0"/>
                </a:moveTo>
                <a:lnTo>
                  <a:pt x="0" y="0"/>
                </a:lnTo>
                <a:lnTo>
                  <a:pt x="0" y="2686811"/>
                </a:lnTo>
                <a:lnTo>
                  <a:pt x="5157978" y="2686811"/>
                </a:lnTo>
                <a:lnTo>
                  <a:pt x="5206161" y="2685963"/>
                </a:lnTo>
                <a:lnTo>
                  <a:pt x="5253917" y="2683438"/>
                </a:lnTo>
                <a:lnTo>
                  <a:pt x="5301218" y="2679265"/>
                </a:lnTo>
                <a:lnTo>
                  <a:pt x="5348036" y="2673471"/>
                </a:lnTo>
                <a:lnTo>
                  <a:pt x="5394342" y="2666085"/>
                </a:lnTo>
                <a:lnTo>
                  <a:pt x="5440107" y="2657136"/>
                </a:lnTo>
                <a:lnTo>
                  <a:pt x="5485304" y="2646651"/>
                </a:lnTo>
                <a:lnTo>
                  <a:pt x="5529903" y="2634661"/>
                </a:lnTo>
                <a:lnTo>
                  <a:pt x="5573877" y="2621192"/>
                </a:lnTo>
                <a:lnTo>
                  <a:pt x="5617197" y="2606273"/>
                </a:lnTo>
                <a:lnTo>
                  <a:pt x="5659834" y="2589933"/>
                </a:lnTo>
                <a:lnTo>
                  <a:pt x="5701761" y="2572200"/>
                </a:lnTo>
                <a:lnTo>
                  <a:pt x="5742948" y="2553103"/>
                </a:lnTo>
                <a:lnTo>
                  <a:pt x="5783367" y="2532669"/>
                </a:lnTo>
                <a:lnTo>
                  <a:pt x="5822990" y="2510928"/>
                </a:lnTo>
                <a:lnTo>
                  <a:pt x="5861789" y="2487908"/>
                </a:lnTo>
                <a:lnTo>
                  <a:pt x="5899735" y="2463636"/>
                </a:lnTo>
                <a:lnTo>
                  <a:pt x="5936799" y="2438143"/>
                </a:lnTo>
                <a:lnTo>
                  <a:pt x="5972954" y="2411455"/>
                </a:lnTo>
                <a:lnTo>
                  <a:pt x="6008170" y="2383602"/>
                </a:lnTo>
                <a:lnTo>
                  <a:pt x="6042420" y="2354612"/>
                </a:lnTo>
                <a:lnTo>
                  <a:pt x="6075675" y="2324513"/>
                </a:lnTo>
                <a:lnTo>
                  <a:pt x="6107906" y="2293334"/>
                </a:lnTo>
                <a:lnTo>
                  <a:pt x="6139085" y="2261103"/>
                </a:lnTo>
                <a:lnTo>
                  <a:pt x="6169184" y="2227848"/>
                </a:lnTo>
                <a:lnTo>
                  <a:pt x="6198174" y="2193598"/>
                </a:lnTo>
                <a:lnTo>
                  <a:pt x="6226027" y="2158382"/>
                </a:lnTo>
                <a:lnTo>
                  <a:pt x="6252715" y="2122227"/>
                </a:lnTo>
                <a:lnTo>
                  <a:pt x="6278208" y="2085163"/>
                </a:lnTo>
                <a:lnTo>
                  <a:pt x="6302480" y="2047217"/>
                </a:lnTo>
                <a:lnTo>
                  <a:pt x="6325500" y="2008418"/>
                </a:lnTo>
                <a:lnTo>
                  <a:pt x="6347241" y="1968795"/>
                </a:lnTo>
                <a:lnTo>
                  <a:pt x="6367675" y="1928376"/>
                </a:lnTo>
                <a:lnTo>
                  <a:pt x="6386772" y="1887189"/>
                </a:lnTo>
                <a:lnTo>
                  <a:pt x="6404505" y="1845262"/>
                </a:lnTo>
                <a:lnTo>
                  <a:pt x="6420845" y="1802625"/>
                </a:lnTo>
                <a:lnTo>
                  <a:pt x="6435764" y="1759305"/>
                </a:lnTo>
                <a:lnTo>
                  <a:pt x="6449233" y="1715331"/>
                </a:lnTo>
                <a:lnTo>
                  <a:pt x="6461223" y="1670732"/>
                </a:lnTo>
                <a:lnTo>
                  <a:pt x="6471708" y="1625535"/>
                </a:lnTo>
                <a:lnTo>
                  <a:pt x="6480657" y="1579770"/>
                </a:lnTo>
                <a:lnTo>
                  <a:pt x="6488043" y="1533464"/>
                </a:lnTo>
                <a:lnTo>
                  <a:pt x="6493837" y="1486646"/>
                </a:lnTo>
                <a:lnTo>
                  <a:pt x="6498010" y="1439345"/>
                </a:lnTo>
                <a:lnTo>
                  <a:pt x="6500535" y="1391589"/>
                </a:lnTo>
                <a:lnTo>
                  <a:pt x="6501384" y="1343405"/>
                </a:lnTo>
                <a:lnTo>
                  <a:pt x="6500535" y="1295222"/>
                </a:lnTo>
                <a:lnTo>
                  <a:pt x="6498010" y="1247466"/>
                </a:lnTo>
                <a:lnTo>
                  <a:pt x="6493837" y="1200165"/>
                </a:lnTo>
                <a:lnTo>
                  <a:pt x="6488043" y="1153347"/>
                </a:lnTo>
                <a:lnTo>
                  <a:pt x="6480657" y="1107041"/>
                </a:lnTo>
                <a:lnTo>
                  <a:pt x="6471708" y="1061276"/>
                </a:lnTo>
                <a:lnTo>
                  <a:pt x="6461223" y="1016079"/>
                </a:lnTo>
                <a:lnTo>
                  <a:pt x="6449233" y="971480"/>
                </a:lnTo>
                <a:lnTo>
                  <a:pt x="6435764" y="927506"/>
                </a:lnTo>
                <a:lnTo>
                  <a:pt x="6420845" y="884186"/>
                </a:lnTo>
                <a:lnTo>
                  <a:pt x="6404505" y="841549"/>
                </a:lnTo>
                <a:lnTo>
                  <a:pt x="6386772" y="799622"/>
                </a:lnTo>
                <a:lnTo>
                  <a:pt x="6367675" y="758435"/>
                </a:lnTo>
                <a:lnTo>
                  <a:pt x="6347241" y="718016"/>
                </a:lnTo>
                <a:lnTo>
                  <a:pt x="6325500" y="678393"/>
                </a:lnTo>
                <a:lnTo>
                  <a:pt x="6302480" y="639594"/>
                </a:lnTo>
                <a:lnTo>
                  <a:pt x="6278208" y="601648"/>
                </a:lnTo>
                <a:lnTo>
                  <a:pt x="6252715" y="564584"/>
                </a:lnTo>
                <a:lnTo>
                  <a:pt x="6226027" y="528429"/>
                </a:lnTo>
                <a:lnTo>
                  <a:pt x="6198174" y="493213"/>
                </a:lnTo>
                <a:lnTo>
                  <a:pt x="6169184" y="458963"/>
                </a:lnTo>
                <a:lnTo>
                  <a:pt x="6139085" y="425708"/>
                </a:lnTo>
                <a:lnTo>
                  <a:pt x="6107906" y="393477"/>
                </a:lnTo>
                <a:lnTo>
                  <a:pt x="6075675" y="362298"/>
                </a:lnTo>
                <a:lnTo>
                  <a:pt x="6042420" y="332199"/>
                </a:lnTo>
                <a:lnTo>
                  <a:pt x="6008170" y="303209"/>
                </a:lnTo>
                <a:lnTo>
                  <a:pt x="5972954" y="275356"/>
                </a:lnTo>
                <a:lnTo>
                  <a:pt x="5936799" y="248668"/>
                </a:lnTo>
                <a:lnTo>
                  <a:pt x="5899735" y="223175"/>
                </a:lnTo>
                <a:lnTo>
                  <a:pt x="5861789" y="198903"/>
                </a:lnTo>
                <a:lnTo>
                  <a:pt x="5822990" y="175883"/>
                </a:lnTo>
                <a:lnTo>
                  <a:pt x="5783367" y="154142"/>
                </a:lnTo>
                <a:lnTo>
                  <a:pt x="5742948" y="133708"/>
                </a:lnTo>
                <a:lnTo>
                  <a:pt x="5701761" y="114611"/>
                </a:lnTo>
                <a:lnTo>
                  <a:pt x="5659834" y="96878"/>
                </a:lnTo>
                <a:lnTo>
                  <a:pt x="5617197" y="80538"/>
                </a:lnTo>
                <a:lnTo>
                  <a:pt x="5573877" y="65619"/>
                </a:lnTo>
                <a:lnTo>
                  <a:pt x="5529903" y="52150"/>
                </a:lnTo>
                <a:lnTo>
                  <a:pt x="5485304" y="40160"/>
                </a:lnTo>
                <a:lnTo>
                  <a:pt x="5440107" y="29675"/>
                </a:lnTo>
                <a:lnTo>
                  <a:pt x="5394342" y="20726"/>
                </a:lnTo>
                <a:lnTo>
                  <a:pt x="5348036" y="13340"/>
                </a:lnTo>
                <a:lnTo>
                  <a:pt x="5301218" y="7546"/>
                </a:lnTo>
                <a:lnTo>
                  <a:pt x="5253917" y="3373"/>
                </a:lnTo>
                <a:lnTo>
                  <a:pt x="5206161" y="848"/>
                </a:lnTo>
                <a:lnTo>
                  <a:pt x="5157978" y="0"/>
                </a:lnTo>
                <a:close/>
              </a:path>
            </a:pathLst>
          </a:custGeom>
          <a:solidFill>
            <a:srgbClr val="EE8F1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PV module sizing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4" name="Google Shape;254;p28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Ibrahim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141" y="4493457"/>
            <a:ext cx="7257325" cy="119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00" y="2584231"/>
            <a:ext cx="7884551" cy="168953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8173550" y="2236550"/>
            <a:ext cx="34737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Total number of PV modules is 20 (4*5) array Occupying an area of 52m^2 (within our roof </a:t>
            </a:r>
            <a:r>
              <a:rPr b="1" lang="en-US" sz="2100">
                <a:solidFill>
                  <a:schemeClr val="dk1"/>
                </a:solidFill>
              </a:rPr>
              <a:t>constraints -&gt;</a:t>
            </a:r>
            <a:r>
              <a:rPr b="1" lang="en-US" sz="2100">
                <a:solidFill>
                  <a:schemeClr val="dk1"/>
                </a:solidFill>
              </a:rPr>
              <a:t> 303m^2)</a:t>
            </a:r>
            <a:endParaRPr b="1" sz="51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732025" y="4756900"/>
            <a:ext cx="22557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Compatible with the charger controller:</a:t>
            </a:r>
            <a:endParaRPr b="1" sz="5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386" y="1575353"/>
            <a:ext cx="4354575" cy="4354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9"/>
          <p:cNvGrpSpPr/>
          <p:nvPr/>
        </p:nvGrpSpPr>
        <p:grpSpPr>
          <a:xfrm>
            <a:off x="6707631" y="0"/>
            <a:ext cx="4521200" cy="2658533"/>
            <a:chOff x="5030723" y="0"/>
            <a:chExt cx="3390900" cy="1993900"/>
          </a:xfrm>
        </p:grpSpPr>
        <p:sp>
          <p:nvSpPr>
            <p:cNvPr id="265" name="Google Shape;265;p29"/>
            <p:cNvSpPr/>
            <p:nvPr/>
          </p:nvSpPr>
          <p:spPr>
            <a:xfrm>
              <a:off x="5731763" y="0"/>
              <a:ext cx="2689860" cy="1993900"/>
            </a:xfrm>
            <a:custGeom>
              <a:rect b="b" l="l" r="r" t="t"/>
              <a:pathLst>
                <a:path extrusionOk="0" h="1993900" w="2689859">
                  <a:moveTo>
                    <a:pt x="2689860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848" y="696702"/>
                  </a:lnTo>
                  <a:lnTo>
                    <a:pt x="3376" y="744516"/>
                  </a:lnTo>
                  <a:lnTo>
                    <a:pt x="7554" y="791873"/>
                  </a:lnTo>
                  <a:lnTo>
                    <a:pt x="13355" y="838746"/>
                  </a:lnTo>
                  <a:lnTo>
                    <a:pt x="20748" y="885106"/>
                  </a:lnTo>
                  <a:lnTo>
                    <a:pt x="29707" y="930925"/>
                  </a:lnTo>
                  <a:lnTo>
                    <a:pt x="40202" y="976175"/>
                  </a:lnTo>
                  <a:lnTo>
                    <a:pt x="52206" y="1020826"/>
                  </a:lnTo>
                  <a:lnTo>
                    <a:pt x="65689" y="1064851"/>
                  </a:lnTo>
                  <a:lnTo>
                    <a:pt x="80624" y="1108221"/>
                  </a:lnTo>
                  <a:lnTo>
                    <a:pt x="96982" y="1150907"/>
                  </a:lnTo>
                  <a:lnTo>
                    <a:pt x="114734" y="1192882"/>
                  </a:lnTo>
                  <a:lnTo>
                    <a:pt x="133852" y="1234116"/>
                  </a:lnTo>
                  <a:lnTo>
                    <a:pt x="154308" y="1274582"/>
                  </a:lnTo>
                  <a:lnTo>
                    <a:pt x="176072" y="1314250"/>
                  </a:lnTo>
                  <a:lnTo>
                    <a:pt x="199118" y="1353093"/>
                  </a:lnTo>
                  <a:lnTo>
                    <a:pt x="223415" y="1391081"/>
                  </a:lnTo>
                  <a:lnTo>
                    <a:pt x="248937" y="1428187"/>
                  </a:lnTo>
                  <a:lnTo>
                    <a:pt x="275654" y="1464383"/>
                  </a:lnTo>
                  <a:lnTo>
                    <a:pt x="303538" y="1499638"/>
                  </a:lnTo>
                  <a:lnTo>
                    <a:pt x="332560" y="1533926"/>
                  </a:lnTo>
                  <a:lnTo>
                    <a:pt x="362692" y="1567218"/>
                  </a:lnTo>
                  <a:lnTo>
                    <a:pt x="393906" y="1599485"/>
                  </a:lnTo>
                  <a:lnTo>
                    <a:pt x="426173" y="1630699"/>
                  </a:lnTo>
                  <a:lnTo>
                    <a:pt x="459465" y="1660831"/>
                  </a:lnTo>
                  <a:lnTo>
                    <a:pt x="493753" y="1689853"/>
                  </a:lnTo>
                  <a:lnTo>
                    <a:pt x="529008" y="1717737"/>
                  </a:lnTo>
                  <a:lnTo>
                    <a:pt x="565204" y="1744454"/>
                  </a:lnTo>
                  <a:lnTo>
                    <a:pt x="602310" y="1769976"/>
                  </a:lnTo>
                  <a:lnTo>
                    <a:pt x="640298" y="1794273"/>
                  </a:lnTo>
                  <a:lnTo>
                    <a:pt x="679141" y="1817319"/>
                  </a:lnTo>
                  <a:lnTo>
                    <a:pt x="718809" y="1839083"/>
                  </a:lnTo>
                  <a:lnTo>
                    <a:pt x="759275" y="1859539"/>
                  </a:lnTo>
                  <a:lnTo>
                    <a:pt x="800509" y="1878657"/>
                  </a:lnTo>
                  <a:lnTo>
                    <a:pt x="842484" y="1896409"/>
                  </a:lnTo>
                  <a:lnTo>
                    <a:pt x="885170" y="1912767"/>
                  </a:lnTo>
                  <a:lnTo>
                    <a:pt x="928540" y="1927702"/>
                  </a:lnTo>
                  <a:lnTo>
                    <a:pt x="972565" y="1941185"/>
                  </a:lnTo>
                  <a:lnTo>
                    <a:pt x="1017216" y="1953189"/>
                  </a:lnTo>
                  <a:lnTo>
                    <a:pt x="1062466" y="1963684"/>
                  </a:lnTo>
                  <a:lnTo>
                    <a:pt x="1108285" y="1972643"/>
                  </a:lnTo>
                  <a:lnTo>
                    <a:pt x="1154645" y="1980036"/>
                  </a:lnTo>
                  <a:lnTo>
                    <a:pt x="1201518" y="1985837"/>
                  </a:lnTo>
                  <a:lnTo>
                    <a:pt x="1248875" y="1990015"/>
                  </a:lnTo>
                  <a:lnTo>
                    <a:pt x="1296689" y="1992543"/>
                  </a:lnTo>
                  <a:lnTo>
                    <a:pt x="1344930" y="1993392"/>
                  </a:lnTo>
                  <a:lnTo>
                    <a:pt x="1393170" y="1992543"/>
                  </a:lnTo>
                  <a:lnTo>
                    <a:pt x="1440984" y="1990015"/>
                  </a:lnTo>
                  <a:lnTo>
                    <a:pt x="1488341" y="1985837"/>
                  </a:lnTo>
                  <a:lnTo>
                    <a:pt x="1535214" y="1980036"/>
                  </a:lnTo>
                  <a:lnTo>
                    <a:pt x="1581574" y="1972643"/>
                  </a:lnTo>
                  <a:lnTo>
                    <a:pt x="1627393" y="1963684"/>
                  </a:lnTo>
                  <a:lnTo>
                    <a:pt x="1672643" y="1953189"/>
                  </a:lnTo>
                  <a:lnTo>
                    <a:pt x="1717294" y="1941185"/>
                  </a:lnTo>
                  <a:lnTo>
                    <a:pt x="1761319" y="1927702"/>
                  </a:lnTo>
                  <a:lnTo>
                    <a:pt x="1804689" y="1912767"/>
                  </a:lnTo>
                  <a:lnTo>
                    <a:pt x="1847375" y="1896409"/>
                  </a:lnTo>
                  <a:lnTo>
                    <a:pt x="1889350" y="1878657"/>
                  </a:lnTo>
                  <a:lnTo>
                    <a:pt x="1930584" y="1859539"/>
                  </a:lnTo>
                  <a:lnTo>
                    <a:pt x="1971050" y="1839083"/>
                  </a:lnTo>
                  <a:lnTo>
                    <a:pt x="2010718" y="1817319"/>
                  </a:lnTo>
                  <a:lnTo>
                    <a:pt x="2049561" y="1794273"/>
                  </a:lnTo>
                  <a:lnTo>
                    <a:pt x="2087549" y="1769976"/>
                  </a:lnTo>
                  <a:lnTo>
                    <a:pt x="2124655" y="1744454"/>
                  </a:lnTo>
                  <a:lnTo>
                    <a:pt x="2160851" y="1717737"/>
                  </a:lnTo>
                  <a:lnTo>
                    <a:pt x="2196106" y="1689853"/>
                  </a:lnTo>
                  <a:lnTo>
                    <a:pt x="2230394" y="1660831"/>
                  </a:lnTo>
                  <a:lnTo>
                    <a:pt x="2263686" y="1630699"/>
                  </a:lnTo>
                  <a:lnTo>
                    <a:pt x="2295953" y="1599485"/>
                  </a:lnTo>
                  <a:lnTo>
                    <a:pt x="2327167" y="1567218"/>
                  </a:lnTo>
                  <a:lnTo>
                    <a:pt x="2357299" y="1533926"/>
                  </a:lnTo>
                  <a:lnTo>
                    <a:pt x="2386321" y="1499638"/>
                  </a:lnTo>
                  <a:lnTo>
                    <a:pt x="2414205" y="1464383"/>
                  </a:lnTo>
                  <a:lnTo>
                    <a:pt x="2440922" y="1428187"/>
                  </a:lnTo>
                  <a:lnTo>
                    <a:pt x="2466444" y="1391081"/>
                  </a:lnTo>
                  <a:lnTo>
                    <a:pt x="2490741" y="1353093"/>
                  </a:lnTo>
                  <a:lnTo>
                    <a:pt x="2513787" y="1314250"/>
                  </a:lnTo>
                  <a:lnTo>
                    <a:pt x="2535551" y="1274582"/>
                  </a:lnTo>
                  <a:lnTo>
                    <a:pt x="2556007" y="1234116"/>
                  </a:lnTo>
                  <a:lnTo>
                    <a:pt x="2575125" y="1192882"/>
                  </a:lnTo>
                  <a:lnTo>
                    <a:pt x="2592877" y="1150907"/>
                  </a:lnTo>
                  <a:lnTo>
                    <a:pt x="2609235" y="1108221"/>
                  </a:lnTo>
                  <a:lnTo>
                    <a:pt x="2624170" y="1064851"/>
                  </a:lnTo>
                  <a:lnTo>
                    <a:pt x="2637653" y="1020826"/>
                  </a:lnTo>
                  <a:lnTo>
                    <a:pt x="2649657" y="976175"/>
                  </a:lnTo>
                  <a:lnTo>
                    <a:pt x="2660152" y="930925"/>
                  </a:lnTo>
                  <a:lnTo>
                    <a:pt x="2669111" y="885106"/>
                  </a:lnTo>
                  <a:lnTo>
                    <a:pt x="2676504" y="838746"/>
                  </a:lnTo>
                  <a:lnTo>
                    <a:pt x="2682305" y="791873"/>
                  </a:lnTo>
                  <a:lnTo>
                    <a:pt x="2686483" y="744516"/>
                  </a:lnTo>
                  <a:lnTo>
                    <a:pt x="2689011" y="696702"/>
                  </a:lnTo>
                  <a:lnTo>
                    <a:pt x="2689860" y="64846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EE8F1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Arial Black"/>
                  <a:ea typeface="Arial Black"/>
                  <a:cs typeface="Arial Black"/>
                  <a:sym typeface="Arial Black"/>
                </a:rPr>
                <a:t>The battery</a:t>
              </a:r>
              <a:endParaRPr b="1" sz="3600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030723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D628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267" name="Google Shape;26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08447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29"/>
          <p:cNvSpPr/>
          <p:nvPr/>
        </p:nvSpPr>
        <p:spPr>
          <a:xfrm>
            <a:off x="964183" y="6182360"/>
            <a:ext cx="10276840" cy="0"/>
          </a:xfrm>
          <a:custGeom>
            <a:rect b="b" l="l" r="r" t="t"/>
            <a:pathLst>
              <a:path extrusionOk="0" h="120000" w="7707630">
                <a:moveTo>
                  <a:pt x="0" y="0"/>
                </a:moveTo>
                <a:lnTo>
                  <a:pt x="770763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269" name="Google Shape;269;p29"/>
          <p:cNvGrpSpPr/>
          <p:nvPr/>
        </p:nvGrpSpPr>
        <p:grpSpPr>
          <a:xfrm>
            <a:off x="4590287" y="0"/>
            <a:ext cx="894080" cy="575733"/>
            <a:chOff x="3442715" y="0"/>
            <a:chExt cx="670560" cy="431800"/>
          </a:xfrm>
        </p:grpSpPr>
        <p:sp>
          <p:nvSpPr>
            <p:cNvPr id="270" name="Google Shape;270;p29"/>
            <p:cNvSpPr/>
            <p:nvPr/>
          </p:nvSpPr>
          <p:spPr>
            <a:xfrm>
              <a:off x="3442715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6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80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60" y="9601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271" name="Google Shape;27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8915" y="79247"/>
              <a:ext cx="516636" cy="222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29"/>
          <p:cNvGrpSpPr/>
          <p:nvPr/>
        </p:nvGrpSpPr>
        <p:grpSpPr>
          <a:xfrm>
            <a:off x="5648960" y="0"/>
            <a:ext cx="894080" cy="575733"/>
            <a:chOff x="4236720" y="0"/>
            <a:chExt cx="670560" cy="431800"/>
          </a:xfrm>
        </p:grpSpPr>
        <p:sp>
          <p:nvSpPr>
            <p:cNvPr id="273" name="Google Shape;273;p29"/>
            <p:cNvSpPr/>
            <p:nvPr/>
          </p:nvSpPr>
          <p:spPr>
            <a:xfrm>
              <a:off x="4236720" y="0"/>
              <a:ext cx="670560" cy="431800"/>
            </a:xfrm>
            <a:custGeom>
              <a:rect b="b" l="l" r="r" t="t"/>
              <a:pathLst>
                <a:path extrusionOk="0" h="431800" w="670560">
                  <a:moveTo>
                    <a:pt x="670559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3635" y="145556"/>
                  </a:lnTo>
                  <a:lnTo>
                    <a:pt x="14195" y="192843"/>
                  </a:lnTo>
                  <a:lnTo>
                    <a:pt x="31162" y="237355"/>
                  </a:lnTo>
                  <a:lnTo>
                    <a:pt x="54016" y="278573"/>
                  </a:lnTo>
                  <a:lnTo>
                    <a:pt x="82239" y="315978"/>
                  </a:lnTo>
                  <a:lnTo>
                    <a:pt x="115313" y="349052"/>
                  </a:lnTo>
                  <a:lnTo>
                    <a:pt x="152718" y="377275"/>
                  </a:lnTo>
                  <a:lnTo>
                    <a:pt x="193936" y="400129"/>
                  </a:lnTo>
                  <a:lnTo>
                    <a:pt x="238448" y="417096"/>
                  </a:lnTo>
                  <a:lnTo>
                    <a:pt x="285735" y="427656"/>
                  </a:lnTo>
                  <a:lnTo>
                    <a:pt x="335279" y="431291"/>
                  </a:lnTo>
                  <a:lnTo>
                    <a:pt x="384824" y="427656"/>
                  </a:lnTo>
                  <a:lnTo>
                    <a:pt x="432111" y="417096"/>
                  </a:lnTo>
                  <a:lnTo>
                    <a:pt x="476623" y="400129"/>
                  </a:lnTo>
                  <a:lnTo>
                    <a:pt x="517841" y="377275"/>
                  </a:lnTo>
                  <a:lnTo>
                    <a:pt x="555246" y="349052"/>
                  </a:lnTo>
                  <a:lnTo>
                    <a:pt x="588320" y="315978"/>
                  </a:lnTo>
                  <a:lnTo>
                    <a:pt x="616543" y="278573"/>
                  </a:lnTo>
                  <a:lnTo>
                    <a:pt x="639397" y="237355"/>
                  </a:lnTo>
                  <a:lnTo>
                    <a:pt x="656364" y="192843"/>
                  </a:lnTo>
                  <a:lnTo>
                    <a:pt x="666924" y="145556"/>
                  </a:lnTo>
                  <a:lnTo>
                    <a:pt x="670559" y="96012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D69A2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274" name="Google Shape;274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84548" y="9144"/>
              <a:ext cx="374903" cy="361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29"/>
          <p:cNvGrpSpPr/>
          <p:nvPr/>
        </p:nvGrpSpPr>
        <p:grpSpPr>
          <a:xfrm>
            <a:off x="579599" y="868798"/>
            <a:ext cx="3208786" cy="4590512"/>
            <a:chOff x="1036319" y="717804"/>
            <a:chExt cx="2406650" cy="3442970"/>
          </a:xfrm>
        </p:grpSpPr>
        <p:sp>
          <p:nvSpPr>
            <p:cNvPr id="276" name="Google Shape;276;p29"/>
            <p:cNvSpPr/>
            <p:nvPr/>
          </p:nvSpPr>
          <p:spPr>
            <a:xfrm>
              <a:off x="1036319" y="717804"/>
              <a:ext cx="2406650" cy="3442970"/>
            </a:xfrm>
            <a:custGeom>
              <a:rect b="b" l="l" r="r" t="t"/>
              <a:pathLst>
                <a:path extrusionOk="0" h="3442970" w="2406650">
                  <a:moveTo>
                    <a:pt x="1203198" y="0"/>
                  </a:moveTo>
                  <a:lnTo>
                    <a:pt x="1154809" y="955"/>
                  </a:lnTo>
                  <a:lnTo>
                    <a:pt x="1106904" y="3797"/>
                  </a:lnTo>
                  <a:lnTo>
                    <a:pt x="1059521" y="8491"/>
                  </a:lnTo>
                  <a:lnTo>
                    <a:pt x="1012694" y="14999"/>
                  </a:lnTo>
                  <a:lnTo>
                    <a:pt x="966460" y="23287"/>
                  </a:lnTo>
                  <a:lnTo>
                    <a:pt x="920854" y="33317"/>
                  </a:lnTo>
                  <a:lnTo>
                    <a:pt x="875913" y="45055"/>
                  </a:lnTo>
                  <a:lnTo>
                    <a:pt x="831672" y="58464"/>
                  </a:lnTo>
                  <a:lnTo>
                    <a:pt x="788167" y="73509"/>
                  </a:lnTo>
                  <a:lnTo>
                    <a:pt x="745435" y="90152"/>
                  </a:lnTo>
                  <a:lnTo>
                    <a:pt x="703511" y="108359"/>
                  </a:lnTo>
                  <a:lnTo>
                    <a:pt x="662432" y="128094"/>
                  </a:lnTo>
                  <a:lnTo>
                    <a:pt x="622233" y="149320"/>
                  </a:lnTo>
                  <a:lnTo>
                    <a:pt x="582950" y="172001"/>
                  </a:lnTo>
                  <a:lnTo>
                    <a:pt x="544619" y="196102"/>
                  </a:lnTo>
                  <a:lnTo>
                    <a:pt x="507276" y="221586"/>
                  </a:lnTo>
                  <a:lnTo>
                    <a:pt x="470957" y="248419"/>
                  </a:lnTo>
                  <a:lnTo>
                    <a:pt x="435698" y="276562"/>
                  </a:lnTo>
                  <a:lnTo>
                    <a:pt x="401535" y="305982"/>
                  </a:lnTo>
                  <a:lnTo>
                    <a:pt x="368504" y="336641"/>
                  </a:lnTo>
                  <a:lnTo>
                    <a:pt x="336641" y="368504"/>
                  </a:lnTo>
                  <a:lnTo>
                    <a:pt x="305982" y="401535"/>
                  </a:lnTo>
                  <a:lnTo>
                    <a:pt x="276562" y="435698"/>
                  </a:lnTo>
                  <a:lnTo>
                    <a:pt x="248419" y="470957"/>
                  </a:lnTo>
                  <a:lnTo>
                    <a:pt x="221586" y="507276"/>
                  </a:lnTo>
                  <a:lnTo>
                    <a:pt x="196102" y="544619"/>
                  </a:lnTo>
                  <a:lnTo>
                    <a:pt x="172001" y="582950"/>
                  </a:lnTo>
                  <a:lnTo>
                    <a:pt x="149320" y="622233"/>
                  </a:lnTo>
                  <a:lnTo>
                    <a:pt x="128094" y="662432"/>
                  </a:lnTo>
                  <a:lnTo>
                    <a:pt x="108359" y="703511"/>
                  </a:lnTo>
                  <a:lnTo>
                    <a:pt x="90152" y="745435"/>
                  </a:lnTo>
                  <a:lnTo>
                    <a:pt x="73509" y="788167"/>
                  </a:lnTo>
                  <a:lnTo>
                    <a:pt x="58464" y="831672"/>
                  </a:lnTo>
                  <a:lnTo>
                    <a:pt x="45055" y="875913"/>
                  </a:lnTo>
                  <a:lnTo>
                    <a:pt x="33317" y="920854"/>
                  </a:lnTo>
                  <a:lnTo>
                    <a:pt x="23287" y="966460"/>
                  </a:lnTo>
                  <a:lnTo>
                    <a:pt x="14999" y="1012694"/>
                  </a:lnTo>
                  <a:lnTo>
                    <a:pt x="8491" y="1059521"/>
                  </a:lnTo>
                  <a:lnTo>
                    <a:pt x="3797" y="1106904"/>
                  </a:lnTo>
                  <a:lnTo>
                    <a:pt x="955" y="1154809"/>
                  </a:lnTo>
                  <a:lnTo>
                    <a:pt x="0" y="1203198"/>
                  </a:lnTo>
                  <a:lnTo>
                    <a:pt x="0" y="2239518"/>
                  </a:lnTo>
                  <a:lnTo>
                    <a:pt x="955" y="2287906"/>
                  </a:lnTo>
                  <a:lnTo>
                    <a:pt x="3797" y="2335811"/>
                  </a:lnTo>
                  <a:lnTo>
                    <a:pt x="8491" y="2383194"/>
                  </a:lnTo>
                  <a:lnTo>
                    <a:pt x="14999" y="2430021"/>
                  </a:lnTo>
                  <a:lnTo>
                    <a:pt x="23287" y="2476255"/>
                  </a:lnTo>
                  <a:lnTo>
                    <a:pt x="33317" y="2521861"/>
                  </a:lnTo>
                  <a:lnTo>
                    <a:pt x="45055" y="2566802"/>
                  </a:lnTo>
                  <a:lnTo>
                    <a:pt x="58464" y="2611043"/>
                  </a:lnTo>
                  <a:lnTo>
                    <a:pt x="73509" y="2654548"/>
                  </a:lnTo>
                  <a:lnTo>
                    <a:pt x="90152" y="2697280"/>
                  </a:lnTo>
                  <a:lnTo>
                    <a:pt x="108359" y="2739204"/>
                  </a:lnTo>
                  <a:lnTo>
                    <a:pt x="128094" y="2780283"/>
                  </a:lnTo>
                  <a:lnTo>
                    <a:pt x="149320" y="2820482"/>
                  </a:lnTo>
                  <a:lnTo>
                    <a:pt x="172001" y="2859765"/>
                  </a:lnTo>
                  <a:lnTo>
                    <a:pt x="196102" y="2898096"/>
                  </a:lnTo>
                  <a:lnTo>
                    <a:pt x="221586" y="2935439"/>
                  </a:lnTo>
                  <a:lnTo>
                    <a:pt x="248419" y="2971758"/>
                  </a:lnTo>
                  <a:lnTo>
                    <a:pt x="276562" y="3007017"/>
                  </a:lnTo>
                  <a:lnTo>
                    <a:pt x="305982" y="3041180"/>
                  </a:lnTo>
                  <a:lnTo>
                    <a:pt x="336641" y="3074211"/>
                  </a:lnTo>
                  <a:lnTo>
                    <a:pt x="368504" y="3106074"/>
                  </a:lnTo>
                  <a:lnTo>
                    <a:pt x="401535" y="3136733"/>
                  </a:lnTo>
                  <a:lnTo>
                    <a:pt x="435698" y="3166153"/>
                  </a:lnTo>
                  <a:lnTo>
                    <a:pt x="470957" y="3194296"/>
                  </a:lnTo>
                  <a:lnTo>
                    <a:pt x="507276" y="3221129"/>
                  </a:lnTo>
                  <a:lnTo>
                    <a:pt x="544619" y="3246613"/>
                  </a:lnTo>
                  <a:lnTo>
                    <a:pt x="582950" y="3270714"/>
                  </a:lnTo>
                  <a:lnTo>
                    <a:pt x="622233" y="3293395"/>
                  </a:lnTo>
                  <a:lnTo>
                    <a:pt x="662432" y="3314621"/>
                  </a:lnTo>
                  <a:lnTo>
                    <a:pt x="703511" y="3334356"/>
                  </a:lnTo>
                  <a:lnTo>
                    <a:pt x="745435" y="3352563"/>
                  </a:lnTo>
                  <a:lnTo>
                    <a:pt x="788167" y="3369206"/>
                  </a:lnTo>
                  <a:lnTo>
                    <a:pt x="831672" y="3384251"/>
                  </a:lnTo>
                  <a:lnTo>
                    <a:pt x="875913" y="3397660"/>
                  </a:lnTo>
                  <a:lnTo>
                    <a:pt x="920854" y="3409398"/>
                  </a:lnTo>
                  <a:lnTo>
                    <a:pt x="966460" y="3419428"/>
                  </a:lnTo>
                  <a:lnTo>
                    <a:pt x="1012694" y="3427716"/>
                  </a:lnTo>
                  <a:lnTo>
                    <a:pt x="1059521" y="3434224"/>
                  </a:lnTo>
                  <a:lnTo>
                    <a:pt x="1106904" y="3438918"/>
                  </a:lnTo>
                  <a:lnTo>
                    <a:pt x="1154809" y="3441760"/>
                  </a:lnTo>
                  <a:lnTo>
                    <a:pt x="1203198" y="3442716"/>
                  </a:lnTo>
                  <a:lnTo>
                    <a:pt x="1251586" y="3441760"/>
                  </a:lnTo>
                  <a:lnTo>
                    <a:pt x="1299491" y="3438918"/>
                  </a:lnTo>
                  <a:lnTo>
                    <a:pt x="1346874" y="3434224"/>
                  </a:lnTo>
                  <a:lnTo>
                    <a:pt x="1393701" y="3427716"/>
                  </a:lnTo>
                  <a:lnTo>
                    <a:pt x="1439935" y="3419428"/>
                  </a:lnTo>
                  <a:lnTo>
                    <a:pt x="1485541" y="3409398"/>
                  </a:lnTo>
                  <a:lnTo>
                    <a:pt x="1530482" y="3397660"/>
                  </a:lnTo>
                  <a:lnTo>
                    <a:pt x="1574723" y="3384251"/>
                  </a:lnTo>
                  <a:lnTo>
                    <a:pt x="1618228" y="3369206"/>
                  </a:lnTo>
                  <a:lnTo>
                    <a:pt x="1660960" y="3352563"/>
                  </a:lnTo>
                  <a:lnTo>
                    <a:pt x="1702884" y="3334356"/>
                  </a:lnTo>
                  <a:lnTo>
                    <a:pt x="1743963" y="3314621"/>
                  </a:lnTo>
                  <a:lnTo>
                    <a:pt x="1784162" y="3293395"/>
                  </a:lnTo>
                  <a:lnTo>
                    <a:pt x="1823445" y="3270714"/>
                  </a:lnTo>
                  <a:lnTo>
                    <a:pt x="1861776" y="3246613"/>
                  </a:lnTo>
                  <a:lnTo>
                    <a:pt x="1899119" y="3221129"/>
                  </a:lnTo>
                  <a:lnTo>
                    <a:pt x="1935438" y="3194296"/>
                  </a:lnTo>
                  <a:lnTo>
                    <a:pt x="1970697" y="3166153"/>
                  </a:lnTo>
                  <a:lnTo>
                    <a:pt x="2004860" y="3136733"/>
                  </a:lnTo>
                  <a:lnTo>
                    <a:pt x="2037891" y="3106074"/>
                  </a:lnTo>
                  <a:lnTo>
                    <a:pt x="2069754" y="3074211"/>
                  </a:lnTo>
                  <a:lnTo>
                    <a:pt x="2100413" y="3041180"/>
                  </a:lnTo>
                  <a:lnTo>
                    <a:pt x="2129833" y="3007017"/>
                  </a:lnTo>
                  <a:lnTo>
                    <a:pt x="2157976" y="2971758"/>
                  </a:lnTo>
                  <a:lnTo>
                    <a:pt x="2184809" y="2935439"/>
                  </a:lnTo>
                  <a:lnTo>
                    <a:pt x="2210293" y="2898096"/>
                  </a:lnTo>
                  <a:lnTo>
                    <a:pt x="2234394" y="2859765"/>
                  </a:lnTo>
                  <a:lnTo>
                    <a:pt x="2257075" y="2820482"/>
                  </a:lnTo>
                  <a:lnTo>
                    <a:pt x="2278301" y="2780283"/>
                  </a:lnTo>
                  <a:lnTo>
                    <a:pt x="2298036" y="2739204"/>
                  </a:lnTo>
                  <a:lnTo>
                    <a:pt x="2316243" y="2697280"/>
                  </a:lnTo>
                  <a:lnTo>
                    <a:pt x="2332886" y="2654548"/>
                  </a:lnTo>
                  <a:lnTo>
                    <a:pt x="2347931" y="2611043"/>
                  </a:lnTo>
                  <a:lnTo>
                    <a:pt x="2361340" y="2566802"/>
                  </a:lnTo>
                  <a:lnTo>
                    <a:pt x="2373078" y="2521861"/>
                  </a:lnTo>
                  <a:lnTo>
                    <a:pt x="2383108" y="2476255"/>
                  </a:lnTo>
                  <a:lnTo>
                    <a:pt x="2391396" y="2430021"/>
                  </a:lnTo>
                  <a:lnTo>
                    <a:pt x="2397904" y="2383194"/>
                  </a:lnTo>
                  <a:lnTo>
                    <a:pt x="2402598" y="2335811"/>
                  </a:lnTo>
                  <a:lnTo>
                    <a:pt x="2405440" y="2287906"/>
                  </a:lnTo>
                  <a:lnTo>
                    <a:pt x="2406396" y="2239518"/>
                  </a:lnTo>
                  <a:lnTo>
                    <a:pt x="2406396" y="1203198"/>
                  </a:lnTo>
                  <a:lnTo>
                    <a:pt x="2405440" y="1154809"/>
                  </a:lnTo>
                  <a:lnTo>
                    <a:pt x="2402598" y="1106904"/>
                  </a:lnTo>
                  <a:lnTo>
                    <a:pt x="2397904" y="1059521"/>
                  </a:lnTo>
                  <a:lnTo>
                    <a:pt x="2391396" y="1012694"/>
                  </a:lnTo>
                  <a:lnTo>
                    <a:pt x="2383108" y="966460"/>
                  </a:lnTo>
                  <a:lnTo>
                    <a:pt x="2373078" y="920854"/>
                  </a:lnTo>
                  <a:lnTo>
                    <a:pt x="2361340" y="875913"/>
                  </a:lnTo>
                  <a:lnTo>
                    <a:pt x="2347931" y="831672"/>
                  </a:lnTo>
                  <a:lnTo>
                    <a:pt x="2332886" y="788167"/>
                  </a:lnTo>
                  <a:lnTo>
                    <a:pt x="2316243" y="745435"/>
                  </a:lnTo>
                  <a:lnTo>
                    <a:pt x="2298036" y="703511"/>
                  </a:lnTo>
                  <a:lnTo>
                    <a:pt x="2278301" y="662432"/>
                  </a:lnTo>
                  <a:lnTo>
                    <a:pt x="2257075" y="622233"/>
                  </a:lnTo>
                  <a:lnTo>
                    <a:pt x="2234394" y="582950"/>
                  </a:lnTo>
                  <a:lnTo>
                    <a:pt x="2210293" y="544619"/>
                  </a:lnTo>
                  <a:lnTo>
                    <a:pt x="2184809" y="507276"/>
                  </a:lnTo>
                  <a:lnTo>
                    <a:pt x="2157976" y="470957"/>
                  </a:lnTo>
                  <a:lnTo>
                    <a:pt x="2129833" y="435698"/>
                  </a:lnTo>
                  <a:lnTo>
                    <a:pt x="2100413" y="401535"/>
                  </a:lnTo>
                  <a:lnTo>
                    <a:pt x="2069754" y="368504"/>
                  </a:lnTo>
                  <a:lnTo>
                    <a:pt x="2037891" y="336641"/>
                  </a:lnTo>
                  <a:lnTo>
                    <a:pt x="2004860" y="305982"/>
                  </a:lnTo>
                  <a:lnTo>
                    <a:pt x="1970697" y="276562"/>
                  </a:lnTo>
                  <a:lnTo>
                    <a:pt x="1935438" y="248419"/>
                  </a:lnTo>
                  <a:lnTo>
                    <a:pt x="1899119" y="221586"/>
                  </a:lnTo>
                  <a:lnTo>
                    <a:pt x="1861776" y="196102"/>
                  </a:lnTo>
                  <a:lnTo>
                    <a:pt x="1823445" y="172001"/>
                  </a:lnTo>
                  <a:lnTo>
                    <a:pt x="1784162" y="149320"/>
                  </a:lnTo>
                  <a:lnTo>
                    <a:pt x="1743963" y="128094"/>
                  </a:lnTo>
                  <a:lnTo>
                    <a:pt x="1702884" y="108359"/>
                  </a:lnTo>
                  <a:lnTo>
                    <a:pt x="1660960" y="90152"/>
                  </a:lnTo>
                  <a:lnTo>
                    <a:pt x="1618228" y="73509"/>
                  </a:lnTo>
                  <a:lnTo>
                    <a:pt x="1574723" y="58464"/>
                  </a:lnTo>
                  <a:lnTo>
                    <a:pt x="1530482" y="45055"/>
                  </a:lnTo>
                  <a:lnTo>
                    <a:pt x="1485541" y="33317"/>
                  </a:lnTo>
                  <a:lnTo>
                    <a:pt x="1439935" y="23287"/>
                  </a:lnTo>
                  <a:lnTo>
                    <a:pt x="1393701" y="14999"/>
                  </a:lnTo>
                  <a:lnTo>
                    <a:pt x="1346874" y="8491"/>
                  </a:lnTo>
                  <a:lnTo>
                    <a:pt x="1299491" y="3797"/>
                  </a:lnTo>
                  <a:lnTo>
                    <a:pt x="1251586" y="95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432560" y="1682622"/>
              <a:ext cx="1652270" cy="1513205"/>
            </a:xfrm>
            <a:custGeom>
              <a:rect b="b" l="l" r="r" t="t"/>
              <a:pathLst>
                <a:path extrusionOk="0" h="1513205" w="1652270">
                  <a:moveTo>
                    <a:pt x="585216" y="1183259"/>
                  </a:moveTo>
                  <a:lnTo>
                    <a:pt x="581152" y="1161161"/>
                  </a:lnTo>
                  <a:lnTo>
                    <a:pt x="549833" y="1172235"/>
                  </a:lnTo>
                  <a:lnTo>
                    <a:pt x="516839" y="1180363"/>
                  </a:lnTo>
                  <a:lnTo>
                    <a:pt x="482727" y="1185367"/>
                  </a:lnTo>
                  <a:lnTo>
                    <a:pt x="448056" y="1187069"/>
                  </a:lnTo>
                  <a:lnTo>
                    <a:pt x="412521" y="1185367"/>
                  </a:lnTo>
                  <a:lnTo>
                    <a:pt x="378498" y="1180363"/>
                  </a:lnTo>
                  <a:lnTo>
                    <a:pt x="345986" y="1172235"/>
                  </a:lnTo>
                  <a:lnTo>
                    <a:pt x="314960" y="1161161"/>
                  </a:lnTo>
                  <a:lnTo>
                    <a:pt x="310896" y="1183259"/>
                  </a:lnTo>
                  <a:lnTo>
                    <a:pt x="317792" y="1223314"/>
                  </a:lnTo>
                  <a:lnTo>
                    <a:pt x="337083" y="1257858"/>
                  </a:lnTo>
                  <a:lnTo>
                    <a:pt x="366636" y="1284960"/>
                  </a:lnTo>
                  <a:lnTo>
                    <a:pt x="404329" y="1302664"/>
                  </a:lnTo>
                  <a:lnTo>
                    <a:pt x="448056" y="1308989"/>
                  </a:lnTo>
                  <a:lnTo>
                    <a:pt x="491718" y="1302664"/>
                  </a:lnTo>
                  <a:lnTo>
                    <a:pt x="529412" y="1284960"/>
                  </a:lnTo>
                  <a:lnTo>
                    <a:pt x="558990" y="1257858"/>
                  </a:lnTo>
                  <a:lnTo>
                    <a:pt x="578294" y="1223314"/>
                  </a:lnTo>
                  <a:lnTo>
                    <a:pt x="585216" y="1183259"/>
                  </a:lnTo>
                  <a:close/>
                </a:path>
                <a:path extrusionOk="0" h="1513205" w="1652270">
                  <a:moveTo>
                    <a:pt x="703961" y="761873"/>
                  </a:moveTo>
                  <a:lnTo>
                    <a:pt x="192024" y="761873"/>
                  </a:lnTo>
                  <a:lnTo>
                    <a:pt x="192024" y="861949"/>
                  </a:lnTo>
                  <a:lnTo>
                    <a:pt x="197180" y="909294"/>
                  </a:lnTo>
                  <a:lnTo>
                    <a:pt x="212026" y="953414"/>
                  </a:lnTo>
                  <a:lnTo>
                    <a:pt x="235521" y="993355"/>
                  </a:lnTo>
                  <a:lnTo>
                    <a:pt x="266700" y="1028179"/>
                  </a:lnTo>
                  <a:lnTo>
                    <a:pt x="304533" y="1056932"/>
                  </a:lnTo>
                  <a:lnTo>
                    <a:pt x="348043" y="1078649"/>
                  </a:lnTo>
                  <a:lnTo>
                    <a:pt x="396214" y="1092365"/>
                  </a:lnTo>
                  <a:lnTo>
                    <a:pt x="448056" y="1097153"/>
                  </a:lnTo>
                  <a:lnTo>
                    <a:pt x="499846" y="1092365"/>
                  </a:lnTo>
                  <a:lnTo>
                    <a:pt x="547992" y="1078649"/>
                  </a:lnTo>
                  <a:lnTo>
                    <a:pt x="591477" y="1056932"/>
                  </a:lnTo>
                  <a:lnTo>
                    <a:pt x="629297" y="1028179"/>
                  </a:lnTo>
                  <a:lnTo>
                    <a:pt x="660450" y="993355"/>
                  </a:lnTo>
                  <a:lnTo>
                    <a:pt x="683958" y="953414"/>
                  </a:lnTo>
                  <a:lnTo>
                    <a:pt x="698792" y="909294"/>
                  </a:lnTo>
                  <a:lnTo>
                    <a:pt x="703961" y="861949"/>
                  </a:lnTo>
                  <a:lnTo>
                    <a:pt x="703961" y="761873"/>
                  </a:lnTo>
                  <a:close/>
                </a:path>
                <a:path extrusionOk="0" h="1513205" w="1652270">
                  <a:moveTo>
                    <a:pt x="703961" y="537972"/>
                  </a:moveTo>
                  <a:lnTo>
                    <a:pt x="700354" y="521131"/>
                  </a:lnTo>
                  <a:lnTo>
                    <a:pt x="690283" y="507593"/>
                  </a:lnTo>
                  <a:lnTo>
                    <a:pt x="674865" y="498576"/>
                  </a:lnTo>
                  <a:lnTo>
                    <a:pt x="655193" y="495300"/>
                  </a:lnTo>
                  <a:lnTo>
                    <a:pt x="385064" y="495300"/>
                  </a:lnTo>
                  <a:lnTo>
                    <a:pt x="334073" y="501548"/>
                  </a:lnTo>
                  <a:lnTo>
                    <a:pt x="288048" y="519201"/>
                  </a:lnTo>
                  <a:lnTo>
                    <a:pt x="248907" y="546671"/>
                  </a:lnTo>
                  <a:lnTo>
                    <a:pt x="218579" y="582358"/>
                  </a:lnTo>
                  <a:lnTo>
                    <a:pt x="198983" y="624662"/>
                  </a:lnTo>
                  <a:lnTo>
                    <a:pt x="192024" y="671957"/>
                  </a:lnTo>
                  <a:lnTo>
                    <a:pt x="703961" y="671957"/>
                  </a:lnTo>
                  <a:lnTo>
                    <a:pt x="703961" y="537972"/>
                  </a:lnTo>
                  <a:close/>
                </a:path>
                <a:path extrusionOk="0" h="1513205" w="1652270">
                  <a:moveTo>
                    <a:pt x="896112" y="1335024"/>
                  </a:moveTo>
                  <a:lnTo>
                    <a:pt x="887183" y="1289812"/>
                  </a:lnTo>
                  <a:lnTo>
                    <a:pt x="862850" y="1248765"/>
                  </a:lnTo>
                  <a:lnTo>
                    <a:pt x="826719" y="1216050"/>
                  </a:lnTo>
                  <a:lnTo>
                    <a:pt x="782447" y="1195832"/>
                  </a:lnTo>
                  <a:lnTo>
                    <a:pt x="681101" y="1164336"/>
                  </a:lnTo>
                  <a:lnTo>
                    <a:pt x="681101" y="1168019"/>
                  </a:lnTo>
                  <a:lnTo>
                    <a:pt x="683133" y="1173607"/>
                  </a:lnTo>
                  <a:lnTo>
                    <a:pt x="683133" y="1182878"/>
                  </a:lnTo>
                  <a:lnTo>
                    <a:pt x="678345" y="1226223"/>
                  </a:lnTo>
                  <a:lnTo>
                    <a:pt x="664629" y="1266609"/>
                  </a:lnTo>
                  <a:lnTo>
                    <a:pt x="642937" y="1303172"/>
                  </a:lnTo>
                  <a:lnTo>
                    <a:pt x="614210" y="1335049"/>
                  </a:lnTo>
                  <a:lnTo>
                    <a:pt x="579412" y="1361351"/>
                  </a:lnTo>
                  <a:lnTo>
                    <a:pt x="539483" y="1381213"/>
                  </a:lnTo>
                  <a:lnTo>
                    <a:pt x="495376" y="1393774"/>
                  </a:lnTo>
                  <a:lnTo>
                    <a:pt x="448056" y="1398143"/>
                  </a:lnTo>
                  <a:lnTo>
                    <a:pt x="400685" y="1393774"/>
                  </a:lnTo>
                  <a:lnTo>
                    <a:pt x="356565" y="1381213"/>
                  </a:lnTo>
                  <a:lnTo>
                    <a:pt x="316636" y="1361351"/>
                  </a:lnTo>
                  <a:lnTo>
                    <a:pt x="281838" y="1335049"/>
                  </a:lnTo>
                  <a:lnTo>
                    <a:pt x="253123" y="1303172"/>
                  </a:lnTo>
                  <a:lnTo>
                    <a:pt x="231444" y="1266609"/>
                  </a:lnTo>
                  <a:lnTo>
                    <a:pt x="217754" y="1226223"/>
                  </a:lnTo>
                  <a:lnTo>
                    <a:pt x="212979" y="1182878"/>
                  </a:lnTo>
                  <a:lnTo>
                    <a:pt x="212979" y="1173607"/>
                  </a:lnTo>
                  <a:lnTo>
                    <a:pt x="214884" y="1168019"/>
                  </a:lnTo>
                  <a:lnTo>
                    <a:pt x="214884" y="1164336"/>
                  </a:lnTo>
                  <a:lnTo>
                    <a:pt x="113538" y="1195832"/>
                  </a:lnTo>
                  <a:lnTo>
                    <a:pt x="69265" y="1216050"/>
                  </a:lnTo>
                  <a:lnTo>
                    <a:pt x="33185" y="1248765"/>
                  </a:lnTo>
                  <a:lnTo>
                    <a:pt x="8890" y="1289812"/>
                  </a:lnTo>
                  <a:lnTo>
                    <a:pt x="0" y="1335024"/>
                  </a:lnTo>
                  <a:lnTo>
                    <a:pt x="0" y="1470406"/>
                  </a:lnTo>
                  <a:lnTo>
                    <a:pt x="3873" y="1487258"/>
                  </a:lnTo>
                  <a:lnTo>
                    <a:pt x="14414" y="1500797"/>
                  </a:lnTo>
                  <a:lnTo>
                    <a:pt x="29895" y="1509814"/>
                  </a:lnTo>
                  <a:lnTo>
                    <a:pt x="48641" y="1513078"/>
                  </a:lnTo>
                  <a:lnTo>
                    <a:pt x="847344" y="1513078"/>
                  </a:lnTo>
                  <a:lnTo>
                    <a:pt x="866101" y="1509814"/>
                  </a:lnTo>
                  <a:lnTo>
                    <a:pt x="881634" y="1500797"/>
                  </a:lnTo>
                  <a:lnTo>
                    <a:pt x="892200" y="1487258"/>
                  </a:lnTo>
                  <a:lnTo>
                    <a:pt x="896112" y="1470406"/>
                  </a:lnTo>
                  <a:lnTo>
                    <a:pt x="896112" y="1335024"/>
                  </a:lnTo>
                  <a:close/>
                </a:path>
                <a:path extrusionOk="0" h="1513205" w="1652270">
                  <a:moveTo>
                    <a:pt x="1088136" y="863346"/>
                  </a:moveTo>
                  <a:lnTo>
                    <a:pt x="1080757" y="821055"/>
                  </a:lnTo>
                  <a:lnTo>
                    <a:pt x="1060272" y="784428"/>
                  </a:lnTo>
                  <a:lnTo>
                    <a:pt x="1029093" y="755611"/>
                  </a:lnTo>
                  <a:lnTo>
                    <a:pt x="989647" y="736765"/>
                  </a:lnTo>
                  <a:lnTo>
                    <a:pt x="944372" y="729996"/>
                  </a:lnTo>
                  <a:lnTo>
                    <a:pt x="898093" y="736765"/>
                  </a:lnTo>
                  <a:lnTo>
                    <a:pt x="858037" y="755611"/>
                  </a:lnTo>
                  <a:lnTo>
                    <a:pt x="826554" y="784428"/>
                  </a:lnTo>
                  <a:lnTo>
                    <a:pt x="805954" y="821055"/>
                  </a:lnTo>
                  <a:lnTo>
                    <a:pt x="798576" y="863346"/>
                  </a:lnTo>
                  <a:lnTo>
                    <a:pt x="805954" y="904786"/>
                  </a:lnTo>
                  <a:lnTo>
                    <a:pt x="826554" y="940879"/>
                  </a:lnTo>
                  <a:lnTo>
                    <a:pt x="858037" y="969416"/>
                  </a:lnTo>
                  <a:lnTo>
                    <a:pt x="898093" y="988174"/>
                  </a:lnTo>
                  <a:lnTo>
                    <a:pt x="944372" y="994918"/>
                  </a:lnTo>
                  <a:lnTo>
                    <a:pt x="989647" y="988174"/>
                  </a:lnTo>
                  <a:lnTo>
                    <a:pt x="1029093" y="969416"/>
                  </a:lnTo>
                  <a:lnTo>
                    <a:pt x="1060272" y="940879"/>
                  </a:lnTo>
                  <a:lnTo>
                    <a:pt x="1080757" y="904786"/>
                  </a:lnTo>
                  <a:lnTo>
                    <a:pt x="1088136" y="863346"/>
                  </a:lnTo>
                  <a:close/>
                </a:path>
                <a:path extrusionOk="0" h="1513205" w="1652270">
                  <a:moveTo>
                    <a:pt x="1652016" y="336042"/>
                  </a:moveTo>
                  <a:lnTo>
                    <a:pt x="1646948" y="289991"/>
                  </a:lnTo>
                  <a:lnTo>
                    <a:pt x="1632432" y="247091"/>
                  </a:lnTo>
                  <a:lnTo>
                    <a:pt x="1609445" y="208280"/>
                  </a:lnTo>
                  <a:lnTo>
                    <a:pt x="1579003" y="174472"/>
                  </a:lnTo>
                  <a:lnTo>
                    <a:pt x="1542084" y="146583"/>
                  </a:lnTo>
                  <a:lnTo>
                    <a:pt x="1499692" y="125526"/>
                  </a:lnTo>
                  <a:lnTo>
                    <a:pt x="1452816" y="112217"/>
                  </a:lnTo>
                  <a:lnTo>
                    <a:pt x="1402461" y="107569"/>
                  </a:lnTo>
                  <a:lnTo>
                    <a:pt x="1398524" y="107569"/>
                  </a:lnTo>
                  <a:lnTo>
                    <a:pt x="1371206" y="71462"/>
                  </a:lnTo>
                  <a:lnTo>
                    <a:pt x="1336509" y="41681"/>
                  </a:lnTo>
                  <a:lnTo>
                    <a:pt x="1295781" y="19177"/>
                  </a:lnTo>
                  <a:lnTo>
                    <a:pt x="1250378" y="4965"/>
                  </a:lnTo>
                  <a:lnTo>
                    <a:pt x="1201674" y="0"/>
                  </a:lnTo>
                  <a:lnTo>
                    <a:pt x="1152956" y="4965"/>
                  </a:lnTo>
                  <a:lnTo>
                    <a:pt x="1107567" y="19177"/>
                  </a:lnTo>
                  <a:lnTo>
                    <a:pt x="1066863" y="41681"/>
                  </a:lnTo>
                  <a:lnTo>
                    <a:pt x="1032192" y="71462"/>
                  </a:lnTo>
                  <a:lnTo>
                    <a:pt x="1004951" y="107569"/>
                  </a:lnTo>
                  <a:lnTo>
                    <a:pt x="1000887" y="107569"/>
                  </a:lnTo>
                  <a:lnTo>
                    <a:pt x="950569" y="112217"/>
                  </a:lnTo>
                  <a:lnTo>
                    <a:pt x="903719" y="125526"/>
                  </a:lnTo>
                  <a:lnTo>
                    <a:pt x="861352" y="146583"/>
                  </a:lnTo>
                  <a:lnTo>
                    <a:pt x="824445" y="174472"/>
                  </a:lnTo>
                  <a:lnTo>
                    <a:pt x="794004" y="208280"/>
                  </a:lnTo>
                  <a:lnTo>
                    <a:pt x="771029" y="247091"/>
                  </a:lnTo>
                  <a:lnTo>
                    <a:pt x="756513" y="289991"/>
                  </a:lnTo>
                  <a:lnTo>
                    <a:pt x="751459" y="336042"/>
                  </a:lnTo>
                  <a:lnTo>
                    <a:pt x="757580" y="385978"/>
                  </a:lnTo>
                  <a:lnTo>
                    <a:pt x="775195" y="432333"/>
                  </a:lnTo>
                  <a:lnTo>
                    <a:pt x="803109" y="473798"/>
                  </a:lnTo>
                  <a:lnTo>
                    <a:pt x="840155" y="509028"/>
                  </a:lnTo>
                  <a:lnTo>
                    <a:pt x="885190" y="536702"/>
                  </a:lnTo>
                  <a:lnTo>
                    <a:pt x="901776" y="582422"/>
                  </a:lnTo>
                  <a:lnTo>
                    <a:pt x="933729" y="619569"/>
                  </a:lnTo>
                  <a:lnTo>
                    <a:pt x="977442" y="644537"/>
                  </a:lnTo>
                  <a:lnTo>
                    <a:pt x="1029335" y="653669"/>
                  </a:lnTo>
                  <a:lnTo>
                    <a:pt x="1044511" y="652703"/>
                  </a:lnTo>
                  <a:lnTo>
                    <a:pt x="1059484" y="650011"/>
                  </a:lnTo>
                  <a:lnTo>
                    <a:pt x="1074089" y="645909"/>
                  </a:lnTo>
                  <a:lnTo>
                    <a:pt x="1088136" y="640715"/>
                  </a:lnTo>
                  <a:lnTo>
                    <a:pt x="1114691" y="653186"/>
                  </a:lnTo>
                  <a:lnTo>
                    <a:pt x="1142619" y="662533"/>
                  </a:lnTo>
                  <a:lnTo>
                    <a:pt x="1171676" y="668401"/>
                  </a:lnTo>
                  <a:lnTo>
                    <a:pt x="1201674" y="670433"/>
                  </a:lnTo>
                  <a:lnTo>
                    <a:pt x="1250378" y="665467"/>
                  </a:lnTo>
                  <a:lnTo>
                    <a:pt x="1295781" y="651217"/>
                  </a:lnTo>
                  <a:lnTo>
                    <a:pt x="1336509" y="628688"/>
                  </a:lnTo>
                  <a:lnTo>
                    <a:pt x="1371206" y="598868"/>
                  </a:lnTo>
                  <a:lnTo>
                    <a:pt x="1398524" y="562737"/>
                  </a:lnTo>
                  <a:lnTo>
                    <a:pt x="1405636" y="562864"/>
                  </a:lnTo>
                  <a:lnTo>
                    <a:pt x="1455445" y="558215"/>
                  </a:lnTo>
                  <a:lnTo>
                    <a:pt x="1501775" y="544880"/>
                  </a:lnTo>
                  <a:lnTo>
                    <a:pt x="1543634" y="523824"/>
                  </a:lnTo>
                  <a:lnTo>
                    <a:pt x="1580070" y="495985"/>
                  </a:lnTo>
                  <a:lnTo>
                    <a:pt x="1610080" y="462343"/>
                  </a:lnTo>
                  <a:lnTo>
                    <a:pt x="1632724" y="423837"/>
                  </a:lnTo>
                  <a:lnTo>
                    <a:pt x="1647024" y="381419"/>
                  </a:lnTo>
                  <a:lnTo>
                    <a:pt x="1652016" y="3360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</p:grp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10953325" y="6415712"/>
            <a:ext cx="346287" cy="26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8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7841801" y="3885949"/>
            <a:ext cx="4354579" cy="2243912"/>
          </a:xfrm>
          <a:custGeom>
            <a:rect b="b" l="l" r="r" t="t"/>
            <a:pathLst>
              <a:path extrusionOk="0" h="2687320" w="4669790">
                <a:moveTo>
                  <a:pt x="4669536" y="0"/>
                </a:moveTo>
                <a:lnTo>
                  <a:pt x="1343406" y="0"/>
                </a:lnTo>
                <a:lnTo>
                  <a:pt x="1295222" y="848"/>
                </a:lnTo>
                <a:lnTo>
                  <a:pt x="1247466" y="3373"/>
                </a:lnTo>
                <a:lnTo>
                  <a:pt x="1200165" y="7546"/>
                </a:lnTo>
                <a:lnTo>
                  <a:pt x="1153347" y="13340"/>
                </a:lnTo>
                <a:lnTo>
                  <a:pt x="1107041" y="20726"/>
                </a:lnTo>
                <a:lnTo>
                  <a:pt x="1061276" y="29675"/>
                </a:lnTo>
                <a:lnTo>
                  <a:pt x="1016079" y="40160"/>
                </a:lnTo>
                <a:lnTo>
                  <a:pt x="971480" y="52150"/>
                </a:lnTo>
                <a:lnTo>
                  <a:pt x="927506" y="65619"/>
                </a:lnTo>
                <a:lnTo>
                  <a:pt x="884186" y="80538"/>
                </a:lnTo>
                <a:lnTo>
                  <a:pt x="841549" y="96878"/>
                </a:lnTo>
                <a:lnTo>
                  <a:pt x="799622" y="114611"/>
                </a:lnTo>
                <a:lnTo>
                  <a:pt x="758435" y="133708"/>
                </a:lnTo>
                <a:lnTo>
                  <a:pt x="718016" y="154142"/>
                </a:lnTo>
                <a:lnTo>
                  <a:pt x="678393" y="175883"/>
                </a:lnTo>
                <a:lnTo>
                  <a:pt x="639594" y="198903"/>
                </a:lnTo>
                <a:lnTo>
                  <a:pt x="601648" y="223175"/>
                </a:lnTo>
                <a:lnTo>
                  <a:pt x="564584" y="248668"/>
                </a:lnTo>
                <a:lnTo>
                  <a:pt x="528429" y="275356"/>
                </a:lnTo>
                <a:lnTo>
                  <a:pt x="493213" y="303209"/>
                </a:lnTo>
                <a:lnTo>
                  <a:pt x="458963" y="332199"/>
                </a:lnTo>
                <a:lnTo>
                  <a:pt x="425708" y="362298"/>
                </a:lnTo>
                <a:lnTo>
                  <a:pt x="393477" y="393477"/>
                </a:lnTo>
                <a:lnTo>
                  <a:pt x="362298" y="425708"/>
                </a:lnTo>
                <a:lnTo>
                  <a:pt x="332199" y="458963"/>
                </a:lnTo>
                <a:lnTo>
                  <a:pt x="303209" y="493213"/>
                </a:lnTo>
                <a:lnTo>
                  <a:pt x="275356" y="528429"/>
                </a:lnTo>
                <a:lnTo>
                  <a:pt x="248668" y="564584"/>
                </a:lnTo>
                <a:lnTo>
                  <a:pt x="223175" y="601648"/>
                </a:lnTo>
                <a:lnTo>
                  <a:pt x="198903" y="639594"/>
                </a:lnTo>
                <a:lnTo>
                  <a:pt x="175883" y="678393"/>
                </a:lnTo>
                <a:lnTo>
                  <a:pt x="154142" y="718016"/>
                </a:lnTo>
                <a:lnTo>
                  <a:pt x="133708" y="758435"/>
                </a:lnTo>
                <a:lnTo>
                  <a:pt x="114611" y="799622"/>
                </a:lnTo>
                <a:lnTo>
                  <a:pt x="96878" y="841549"/>
                </a:lnTo>
                <a:lnTo>
                  <a:pt x="80538" y="884186"/>
                </a:lnTo>
                <a:lnTo>
                  <a:pt x="65619" y="927506"/>
                </a:lnTo>
                <a:lnTo>
                  <a:pt x="52150" y="971480"/>
                </a:lnTo>
                <a:lnTo>
                  <a:pt x="40160" y="1016079"/>
                </a:lnTo>
                <a:lnTo>
                  <a:pt x="29675" y="1061276"/>
                </a:lnTo>
                <a:lnTo>
                  <a:pt x="20726" y="1107041"/>
                </a:lnTo>
                <a:lnTo>
                  <a:pt x="13340" y="1153347"/>
                </a:lnTo>
                <a:lnTo>
                  <a:pt x="7546" y="1200165"/>
                </a:lnTo>
                <a:lnTo>
                  <a:pt x="3373" y="1247466"/>
                </a:lnTo>
                <a:lnTo>
                  <a:pt x="848" y="1295222"/>
                </a:lnTo>
                <a:lnTo>
                  <a:pt x="0" y="1343406"/>
                </a:lnTo>
                <a:lnTo>
                  <a:pt x="848" y="1391589"/>
                </a:lnTo>
                <a:lnTo>
                  <a:pt x="3373" y="1439347"/>
                </a:lnTo>
                <a:lnTo>
                  <a:pt x="7546" y="1486649"/>
                </a:lnTo>
                <a:lnTo>
                  <a:pt x="13340" y="1533467"/>
                </a:lnTo>
                <a:lnTo>
                  <a:pt x="20726" y="1579773"/>
                </a:lnTo>
                <a:lnTo>
                  <a:pt x="29675" y="1625539"/>
                </a:lnTo>
                <a:lnTo>
                  <a:pt x="40160" y="1670736"/>
                </a:lnTo>
                <a:lnTo>
                  <a:pt x="52150" y="1715336"/>
                </a:lnTo>
                <a:lnTo>
                  <a:pt x="65619" y="1759310"/>
                </a:lnTo>
                <a:lnTo>
                  <a:pt x="80538" y="1802630"/>
                </a:lnTo>
                <a:lnTo>
                  <a:pt x="96878" y="1845268"/>
                </a:lnTo>
                <a:lnTo>
                  <a:pt x="114611" y="1887194"/>
                </a:lnTo>
                <a:lnTo>
                  <a:pt x="133708" y="1928381"/>
                </a:lnTo>
                <a:lnTo>
                  <a:pt x="154142" y="1968801"/>
                </a:lnTo>
                <a:lnTo>
                  <a:pt x="175883" y="2008424"/>
                </a:lnTo>
                <a:lnTo>
                  <a:pt x="198903" y="2047223"/>
                </a:lnTo>
                <a:lnTo>
                  <a:pt x="223175" y="2085169"/>
                </a:lnTo>
                <a:lnTo>
                  <a:pt x="248668" y="2122233"/>
                </a:lnTo>
                <a:lnTo>
                  <a:pt x="275356" y="2158387"/>
                </a:lnTo>
                <a:lnTo>
                  <a:pt x="303209" y="2193604"/>
                </a:lnTo>
                <a:lnTo>
                  <a:pt x="332199" y="2227853"/>
                </a:lnTo>
                <a:lnTo>
                  <a:pt x="362298" y="2261108"/>
                </a:lnTo>
                <a:lnTo>
                  <a:pt x="393477" y="2293339"/>
                </a:lnTo>
                <a:lnTo>
                  <a:pt x="425708" y="2324518"/>
                </a:lnTo>
                <a:lnTo>
                  <a:pt x="458963" y="2354616"/>
                </a:lnTo>
                <a:lnTo>
                  <a:pt x="493213" y="2383606"/>
                </a:lnTo>
                <a:lnTo>
                  <a:pt x="528429" y="2411459"/>
                </a:lnTo>
                <a:lnTo>
                  <a:pt x="564584" y="2438146"/>
                </a:lnTo>
                <a:lnTo>
                  <a:pt x="601648" y="2463640"/>
                </a:lnTo>
                <a:lnTo>
                  <a:pt x="639594" y="2487911"/>
                </a:lnTo>
                <a:lnTo>
                  <a:pt x="678393" y="2510931"/>
                </a:lnTo>
                <a:lnTo>
                  <a:pt x="718016" y="2532672"/>
                </a:lnTo>
                <a:lnTo>
                  <a:pt x="758435" y="2553105"/>
                </a:lnTo>
                <a:lnTo>
                  <a:pt x="799622" y="2572202"/>
                </a:lnTo>
                <a:lnTo>
                  <a:pt x="841549" y="2589935"/>
                </a:lnTo>
                <a:lnTo>
                  <a:pt x="884186" y="2606274"/>
                </a:lnTo>
                <a:lnTo>
                  <a:pt x="927506" y="2621193"/>
                </a:lnTo>
                <a:lnTo>
                  <a:pt x="971480" y="2634662"/>
                </a:lnTo>
                <a:lnTo>
                  <a:pt x="1016079" y="2646652"/>
                </a:lnTo>
                <a:lnTo>
                  <a:pt x="1061276" y="2657136"/>
                </a:lnTo>
                <a:lnTo>
                  <a:pt x="1107041" y="2666085"/>
                </a:lnTo>
                <a:lnTo>
                  <a:pt x="1153347" y="2673471"/>
                </a:lnTo>
                <a:lnTo>
                  <a:pt x="1200165" y="2679265"/>
                </a:lnTo>
                <a:lnTo>
                  <a:pt x="1247466" y="2683438"/>
                </a:lnTo>
                <a:lnTo>
                  <a:pt x="1295222" y="2685964"/>
                </a:lnTo>
                <a:lnTo>
                  <a:pt x="1343406" y="2686812"/>
                </a:lnTo>
                <a:lnTo>
                  <a:pt x="4669536" y="2686812"/>
                </a:lnTo>
                <a:lnTo>
                  <a:pt x="466953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single module parameters: 48V 200Ah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battery </a:t>
            </a: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configuration</a:t>
            </a: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1S8P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 Black"/>
              <a:buChar char="●"/>
            </a:pPr>
            <a:r>
              <a:rPr lang="en-US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total energy: 76800Wh         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0" name="Google Shape;280;p29"/>
          <p:cNvSpPr txBox="1"/>
          <p:nvPr>
            <p:ph idx="11" type="ftr"/>
          </p:nvPr>
        </p:nvSpPr>
        <p:spPr>
          <a:xfrm>
            <a:off x="5213550" y="6434800"/>
            <a:ext cx="176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Dr. Maged Ibrahi</a:t>
            </a:r>
            <a:r>
              <a:rPr lang="en-US"/>
              <a:t>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